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81" r:id="rId3"/>
    <p:sldId id="287" r:id="rId4"/>
    <p:sldId id="288" r:id="rId5"/>
    <p:sldId id="336" r:id="rId6"/>
    <p:sldId id="292" r:id="rId7"/>
    <p:sldId id="308" r:id="rId8"/>
    <p:sldId id="296" r:id="rId9"/>
    <p:sldId id="305" r:id="rId10"/>
    <p:sldId id="304" r:id="rId11"/>
    <p:sldId id="302" r:id="rId12"/>
    <p:sldId id="306" r:id="rId13"/>
    <p:sldId id="307" r:id="rId14"/>
    <p:sldId id="309" r:id="rId15"/>
    <p:sldId id="310" r:id="rId16"/>
    <p:sldId id="318" r:id="rId17"/>
    <p:sldId id="314" r:id="rId18"/>
    <p:sldId id="321" r:id="rId19"/>
    <p:sldId id="322" r:id="rId20"/>
    <p:sldId id="326" r:id="rId21"/>
    <p:sldId id="328" r:id="rId22"/>
    <p:sldId id="329" r:id="rId23"/>
    <p:sldId id="331" r:id="rId24"/>
    <p:sldId id="330" r:id="rId25"/>
    <p:sldId id="284" r:id="rId26"/>
    <p:sldId id="294" r:id="rId27"/>
    <p:sldId id="317" r:id="rId28"/>
    <p:sldId id="303" r:id="rId29"/>
    <p:sldId id="313" r:id="rId30"/>
    <p:sldId id="312" r:id="rId31"/>
    <p:sldId id="327" r:id="rId32"/>
    <p:sldId id="332" r:id="rId33"/>
    <p:sldId id="282" r:id="rId34"/>
    <p:sldId id="333" r:id="rId35"/>
  </p:sldIdLst>
  <p:sldSz cx="9144000" cy="5149850"/>
  <p:notesSz cx="6858000" cy="9144000"/>
  <p:defaultTextStyle>
    <a:defPPr>
      <a:defRPr lang="de-DE"/>
    </a:defPPr>
    <a:lvl1pPr marL="0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1pPr>
    <a:lvl2pPr marL="343037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2pPr>
    <a:lvl3pPr marL="686074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3pPr>
    <a:lvl4pPr marL="1029111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4pPr>
    <a:lvl5pPr marL="1372149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5pPr>
    <a:lvl6pPr marL="1715186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6pPr>
    <a:lvl7pPr marL="2058223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7pPr>
    <a:lvl8pPr marL="2401260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8pPr>
    <a:lvl9pPr marL="2744297" algn="l" defTabSz="686074" rtl="0" eaLnBrk="1" latinLnBrk="0" hangingPunct="1">
      <a:defRPr sz="135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BD8"/>
    <a:srgbClr val="006AB3"/>
    <a:srgbClr val="DAE5EB"/>
    <a:srgbClr val="CCDDE7"/>
    <a:srgbClr val="DAE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24" autoAdjust="0"/>
    <p:restoredTop sz="97725" autoAdjust="0"/>
  </p:normalViewPr>
  <p:slideViewPr>
    <p:cSldViewPr showGuides="1">
      <p:cViewPr varScale="1">
        <p:scale>
          <a:sx n="80" d="100"/>
          <a:sy n="80" d="100"/>
        </p:scale>
        <p:origin x="312" y="40"/>
      </p:cViewPr>
      <p:guideLst/>
    </p:cSldViewPr>
  </p:slideViewPr>
  <p:outlineViewPr>
    <p:cViewPr>
      <p:scale>
        <a:sx n="33" d="100"/>
        <a:sy n="33" d="100"/>
      </p:scale>
      <p:origin x="0" y="-93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58" d="100"/>
          <a:sy n="158" d="100"/>
        </p:scale>
        <p:origin x="564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BDED6AC-55F7-E147-AFC4-A3BDBFCC75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9D59C4-29AC-D341-B4D1-22B9DA375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4785B-15A5-6941-B203-15A17340AF8C}" type="datetimeFigureOut">
              <a:rPr lang="de-DE" smtClean="0"/>
              <a:t>19.09.2025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448B2D-EB51-AA41-A1D5-5D87A817BB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A25665-AD21-FE4A-BE5F-E9A755F5D9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3842B-17F5-B44E-AEFD-F68DA92D85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4223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4EA47C3-D6D1-45C7-B7EF-A1183D105D1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olienbildplatzhalter 7">
            <a:extLst>
              <a:ext uri="{FF2B5EF4-FFF2-40B4-BE49-F238E27FC236}">
                <a16:creationId xmlns:a16="http://schemas.microsoft.com/office/drawing/2014/main" id="{B136A2F5-BC7E-47DC-9ED9-95EE5B00A2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02279" y="467544"/>
            <a:ext cx="6490831" cy="3655323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10" name="Notizenplatzhalter 9">
            <a:extLst>
              <a:ext uri="{FF2B5EF4-FFF2-40B4-BE49-F238E27FC236}">
                <a16:creationId xmlns:a16="http://schemas.microsoft.com/office/drawing/2014/main" id="{16E3EB76-4D08-4C50-98FE-43C6F5867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2279" y="4400550"/>
            <a:ext cx="6490831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3969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3037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6074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9111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2149" algn="l" defTabSz="686074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5186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8223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1260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4297" algn="l" defTabSz="68607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ABCBAD4-CDF6-43FE-8861-A06D0882730D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43762DC1-C2FD-42CE-AFEB-715EE62A1F3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76098270-8824-46AE-A5C5-CD99A62A1C4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Holder 3">
              <a:extLst>
                <a:ext uri="{FF2B5EF4-FFF2-40B4-BE49-F238E27FC236}">
                  <a16:creationId xmlns:a16="http://schemas.microsoft.com/office/drawing/2014/main" id="{3299EB9C-AF93-46B9-874F-99C450B3EDD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9E7234BE-B4D1-49DA-A717-D084E338DDBA}"/>
              </a:ext>
            </a:extLst>
          </p:cNvPr>
          <p:cNvSpPr/>
          <p:nvPr userDrawn="1"/>
        </p:nvSpPr>
        <p:spPr>
          <a:xfrm>
            <a:off x="1" y="1422400"/>
            <a:ext cx="3167992" cy="3492500"/>
          </a:xfrm>
          <a:custGeom>
            <a:avLst/>
            <a:gdLst>
              <a:gd name="connsiteX0" fmla="*/ 3773588 w 4271120"/>
              <a:gd name="connsiteY0" fmla="*/ 3280579 h 4702819"/>
              <a:gd name="connsiteX1" fmla="*/ 3717970 w 4271120"/>
              <a:gd name="connsiteY1" fmla="*/ 3393838 h 4702819"/>
              <a:gd name="connsiteX2" fmla="*/ 3755385 w 4271120"/>
              <a:gd name="connsiteY2" fmla="*/ 3541480 h 4702819"/>
              <a:gd name="connsiteX3" fmla="*/ 3742240 w 4271120"/>
              <a:gd name="connsiteY3" fmla="*/ 3544514 h 4702819"/>
              <a:gd name="connsiteX4" fmla="*/ 3594598 w 4271120"/>
              <a:gd name="connsiteY4" fmla="*/ 3403951 h 4702819"/>
              <a:gd name="connsiteX5" fmla="*/ 3773588 w 4271120"/>
              <a:gd name="connsiteY5" fmla="*/ 3280579 h 4702819"/>
              <a:gd name="connsiteX6" fmla="*/ 3937409 w 4271120"/>
              <a:gd name="connsiteY6" fmla="*/ 2981250 h 4702819"/>
              <a:gd name="connsiteX7" fmla="*/ 3833252 w 4271120"/>
              <a:gd name="connsiteY7" fmla="*/ 3118780 h 4702819"/>
              <a:gd name="connsiteX8" fmla="*/ 3480327 w 4271120"/>
              <a:gd name="connsiteY8" fmla="*/ 3142039 h 4702819"/>
              <a:gd name="connsiteX9" fmla="*/ 3488417 w 4271120"/>
              <a:gd name="connsiteY9" fmla="*/ 3070240 h 4702819"/>
              <a:gd name="connsiteX10" fmla="*/ 3802914 w 4271120"/>
              <a:gd name="connsiteY10" fmla="*/ 3008554 h 4702819"/>
              <a:gd name="connsiteX11" fmla="*/ 3937409 w 4271120"/>
              <a:gd name="connsiteY11" fmla="*/ 2981250 h 4702819"/>
              <a:gd name="connsiteX12" fmla="*/ 1530647 w 4271120"/>
              <a:gd name="connsiteY12" fmla="*/ 2816671 h 4702819"/>
              <a:gd name="connsiteX13" fmla="*/ 1538737 w 4271120"/>
              <a:gd name="connsiteY13" fmla="*/ 2820463 h 4702819"/>
              <a:gd name="connsiteX14" fmla="*/ 1944246 w 4271120"/>
              <a:gd name="connsiteY14" fmla="*/ 3409008 h 4702819"/>
              <a:gd name="connsiteX15" fmla="*/ 3606733 w 4271120"/>
              <a:gd name="connsiteY15" fmla="*/ 3913618 h 4702819"/>
              <a:gd name="connsiteX16" fmla="*/ 3607744 w 4271120"/>
              <a:gd name="connsiteY16" fmla="*/ 3926765 h 4702819"/>
              <a:gd name="connsiteX17" fmla="*/ 2423576 w 4271120"/>
              <a:gd name="connsiteY17" fmla="*/ 3894405 h 4702819"/>
              <a:gd name="connsiteX18" fmla="*/ 2077731 w 4271120"/>
              <a:gd name="connsiteY18" fmla="*/ 3806426 h 4702819"/>
              <a:gd name="connsiteX19" fmla="*/ 1525591 w 4271120"/>
              <a:gd name="connsiteY19" fmla="*/ 2823496 h 4702819"/>
              <a:gd name="connsiteX20" fmla="*/ 1530647 w 4271120"/>
              <a:gd name="connsiteY20" fmla="*/ 2816671 h 4702819"/>
              <a:gd name="connsiteX21" fmla="*/ 3996062 w 4271120"/>
              <a:gd name="connsiteY21" fmla="*/ 2605067 h 4702819"/>
              <a:gd name="connsiteX22" fmla="*/ 4271120 w 4271120"/>
              <a:gd name="connsiteY22" fmla="*/ 2676866 h 4702819"/>
              <a:gd name="connsiteX23" fmla="*/ 4008197 w 4271120"/>
              <a:gd name="connsiteY23" fmla="*/ 2693046 h 4702819"/>
              <a:gd name="connsiteX24" fmla="*/ 3829207 w 4271120"/>
              <a:gd name="connsiteY24" fmla="*/ 2680911 h 4702819"/>
              <a:gd name="connsiteX25" fmla="*/ 3670441 w 4271120"/>
              <a:gd name="connsiteY25" fmla="*/ 2642484 h 4702819"/>
              <a:gd name="connsiteX26" fmla="*/ 3996062 w 4271120"/>
              <a:gd name="connsiteY26" fmla="*/ 2605067 h 4702819"/>
              <a:gd name="connsiteX27" fmla="*/ 3443991 w 4271120"/>
              <a:gd name="connsiteY27" fmla="*/ 1373753 h 4702819"/>
              <a:gd name="connsiteX28" fmla="*/ 3808982 w 4271120"/>
              <a:gd name="connsiteY28" fmla="*/ 1505845 h 4702819"/>
              <a:gd name="connsiteX29" fmla="*/ 3766510 w 4271120"/>
              <a:gd name="connsiteY29" fmla="*/ 1714160 h 4702819"/>
              <a:gd name="connsiteX30" fmla="*/ 3673475 w 4271120"/>
              <a:gd name="connsiteY30" fmla="*/ 1626182 h 4702819"/>
              <a:gd name="connsiteX31" fmla="*/ 3503586 w 4271120"/>
              <a:gd name="connsiteY31" fmla="*/ 1940680 h 4702819"/>
              <a:gd name="connsiteX32" fmla="*/ 3349877 w 4271120"/>
              <a:gd name="connsiteY32" fmla="*/ 1900230 h 4702819"/>
              <a:gd name="connsiteX33" fmla="*/ 3263920 w 4271120"/>
              <a:gd name="connsiteY33" fmla="*/ 1778881 h 4702819"/>
              <a:gd name="connsiteX34" fmla="*/ 2886727 w 4271120"/>
              <a:gd name="connsiteY34" fmla="*/ 1881016 h 4702819"/>
              <a:gd name="connsiteX35" fmla="*/ 3400439 w 4271120"/>
              <a:gd name="connsiteY35" fmla="*/ 1585733 h 4702819"/>
              <a:gd name="connsiteX36" fmla="*/ 2921109 w 4271120"/>
              <a:gd name="connsiteY36" fmla="*/ 1605957 h 4702819"/>
              <a:gd name="connsiteX37" fmla="*/ 2913019 w 4271120"/>
              <a:gd name="connsiteY37" fmla="*/ 1594835 h 4702819"/>
              <a:gd name="connsiteX38" fmla="*/ 3443991 w 4271120"/>
              <a:gd name="connsiteY38" fmla="*/ 1373753 h 4702819"/>
              <a:gd name="connsiteX39" fmla="*/ 0 w 4271120"/>
              <a:gd name="connsiteY39" fmla="*/ 0 h 4702819"/>
              <a:gd name="connsiteX40" fmla="*/ 115292 w 4271120"/>
              <a:gd name="connsiteY40" fmla="*/ 0 h 4702819"/>
              <a:gd name="connsiteX41" fmla="*/ 274676 w 4271120"/>
              <a:gd name="connsiteY41" fmla="*/ 0 h 4702819"/>
              <a:gd name="connsiteX42" fmla="*/ 3942724 w 4271120"/>
              <a:gd name="connsiteY42" fmla="*/ 0 h 4702819"/>
              <a:gd name="connsiteX43" fmla="*/ 3939432 w 4271120"/>
              <a:gd name="connsiteY43" fmla="*/ 53696 h 4702819"/>
              <a:gd name="connsiteX44" fmla="*/ 3684598 w 4271120"/>
              <a:gd name="connsiteY44" fmla="*/ 334822 h 4702819"/>
              <a:gd name="connsiteX45" fmla="*/ 3981904 w 4271120"/>
              <a:gd name="connsiteY45" fmla="*/ 155833 h 4702819"/>
              <a:gd name="connsiteX46" fmla="*/ 3993028 w 4271120"/>
              <a:gd name="connsiteY46" fmla="*/ 404599 h 4702819"/>
              <a:gd name="connsiteX47" fmla="*/ 3433810 w 4271120"/>
              <a:gd name="connsiteY47" fmla="*/ 635163 h 4702819"/>
              <a:gd name="connsiteX48" fmla="*/ 2283013 w 4271120"/>
              <a:gd name="connsiteY48" fmla="*/ 464262 h 4702819"/>
              <a:gd name="connsiteX49" fmla="*/ 2284025 w 4271120"/>
              <a:gd name="connsiteY49" fmla="*/ 455161 h 4702819"/>
              <a:gd name="connsiteX50" fmla="*/ 2959536 w 4271120"/>
              <a:gd name="connsiteY50" fmla="*/ 115383 h 4702819"/>
              <a:gd name="connsiteX51" fmla="*/ 2949424 w 4271120"/>
              <a:gd name="connsiteY51" fmla="*/ 107293 h 4702819"/>
              <a:gd name="connsiteX52" fmla="*/ 1789525 w 4271120"/>
              <a:gd name="connsiteY52" fmla="*/ 314598 h 4702819"/>
              <a:gd name="connsiteX53" fmla="*/ 1564018 w 4271120"/>
              <a:gd name="connsiteY53" fmla="*/ 251900 h 4702819"/>
              <a:gd name="connsiteX54" fmla="*/ 1554917 w 4271120"/>
              <a:gd name="connsiteY54" fmla="*/ 262013 h 4702819"/>
              <a:gd name="connsiteX55" fmla="*/ 2389194 w 4271120"/>
              <a:gd name="connsiteY55" fmla="*/ 907188 h 4702819"/>
              <a:gd name="connsiteX56" fmla="*/ 2159641 w 4271120"/>
              <a:gd name="connsiteY56" fmla="*/ 613927 h 4702819"/>
              <a:gd name="connsiteX57" fmla="*/ 2255710 w 4271120"/>
              <a:gd name="connsiteY57" fmla="*/ 818197 h 4702819"/>
              <a:gd name="connsiteX58" fmla="*/ 2248631 w 4271120"/>
              <a:gd name="connsiteY58" fmla="*/ 897075 h 4702819"/>
              <a:gd name="connsiteX59" fmla="*/ 2071663 w 4271120"/>
              <a:gd name="connsiteY59" fmla="*/ 706960 h 4702819"/>
              <a:gd name="connsiteX60" fmla="*/ 2063573 w 4271120"/>
              <a:gd name="connsiteY60" fmla="*/ 718085 h 4702819"/>
              <a:gd name="connsiteX61" fmla="*/ 1981662 w 4271120"/>
              <a:gd name="connsiteY61" fmla="*/ 1090223 h 4702819"/>
              <a:gd name="connsiteX62" fmla="*/ 2015034 w 4271120"/>
              <a:gd name="connsiteY62" fmla="*/ 1068987 h 4702819"/>
              <a:gd name="connsiteX63" fmla="*/ 2152563 w 4271120"/>
              <a:gd name="connsiteY63" fmla="*/ 876851 h 4702819"/>
              <a:gd name="connsiteX64" fmla="*/ 2193013 w 4271120"/>
              <a:gd name="connsiteY64" fmla="*/ 935503 h 4702819"/>
              <a:gd name="connsiteX65" fmla="*/ 2042337 w 4271120"/>
              <a:gd name="connsiteY65" fmla="*/ 1153931 h 4702819"/>
              <a:gd name="connsiteX66" fmla="*/ 1195925 w 4271120"/>
              <a:gd name="connsiteY66" fmla="*/ 1315731 h 4702819"/>
              <a:gd name="connsiteX67" fmla="*/ 1759188 w 4271120"/>
              <a:gd name="connsiteY67" fmla="*/ 1329888 h 4702819"/>
              <a:gd name="connsiteX68" fmla="*/ 1762222 w 4271120"/>
              <a:gd name="connsiteY68" fmla="*/ 1336967 h 4702819"/>
              <a:gd name="connsiteX69" fmla="*/ 1303117 w 4271120"/>
              <a:gd name="connsiteY69" fmla="*/ 1458316 h 4702819"/>
              <a:gd name="connsiteX70" fmla="*/ 1879527 w 4271120"/>
              <a:gd name="connsiteY70" fmla="*/ 1385506 h 4702819"/>
              <a:gd name="connsiteX71" fmla="*/ 1882560 w 4271120"/>
              <a:gd name="connsiteY71" fmla="*/ 1389551 h 4702819"/>
              <a:gd name="connsiteX72" fmla="*/ 1158509 w 4271120"/>
              <a:gd name="connsiteY72" fmla="*/ 1608992 h 4702819"/>
              <a:gd name="connsiteX73" fmla="*/ 1500309 w 4271120"/>
              <a:gd name="connsiteY73" fmla="*/ 1648430 h 4702819"/>
              <a:gd name="connsiteX74" fmla="*/ 1502332 w 4271120"/>
              <a:gd name="connsiteY74" fmla="*/ 1651464 h 4702819"/>
              <a:gd name="connsiteX75" fmla="*/ 1323342 w 4271120"/>
              <a:gd name="connsiteY75" fmla="*/ 1726296 h 4702819"/>
              <a:gd name="connsiteX76" fmla="*/ 1387050 w 4271120"/>
              <a:gd name="connsiteY76" fmla="*/ 1741465 h 4702819"/>
              <a:gd name="connsiteX77" fmla="*/ 1442669 w 4271120"/>
              <a:gd name="connsiteY77" fmla="*/ 1750566 h 4702819"/>
              <a:gd name="connsiteX78" fmla="*/ 1983684 w 4271120"/>
              <a:gd name="connsiteY78" fmla="*/ 1635284 h 4702819"/>
              <a:gd name="connsiteX79" fmla="*/ 2041326 w 4271120"/>
              <a:gd name="connsiteY79" fmla="*/ 1604947 h 4702819"/>
              <a:gd name="connsiteX80" fmla="*/ 1993797 w 4271120"/>
              <a:gd name="connsiteY80" fmla="*/ 1723262 h 4702819"/>
              <a:gd name="connsiteX81" fmla="*/ 1881549 w 4271120"/>
              <a:gd name="connsiteY81" fmla="*/ 1801128 h 4702819"/>
              <a:gd name="connsiteX82" fmla="*/ 1868403 w 4271120"/>
              <a:gd name="connsiteY82" fmla="*/ 1865847 h 4702819"/>
              <a:gd name="connsiteX83" fmla="*/ 1001766 w 4271120"/>
              <a:gd name="connsiteY83" fmla="*/ 1993265 h 4702819"/>
              <a:gd name="connsiteX84" fmla="*/ 999744 w 4271120"/>
              <a:gd name="connsiteY84" fmla="*/ 1993265 h 4702819"/>
              <a:gd name="connsiteX85" fmla="*/ 1477051 w 4271120"/>
              <a:gd name="connsiteY85" fmla="*/ 2115625 h 4702819"/>
              <a:gd name="connsiteX86" fmla="*/ 1478062 w 4271120"/>
              <a:gd name="connsiteY86" fmla="*/ 2118658 h 4702819"/>
              <a:gd name="connsiteX87" fmla="*/ 1337500 w 4271120"/>
              <a:gd name="connsiteY87" fmla="*/ 2160120 h 4702819"/>
              <a:gd name="connsiteX88" fmla="*/ 1830987 w 4271120"/>
              <a:gd name="connsiteY88" fmla="*/ 2044838 h 4702819"/>
              <a:gd name="connsiteX89" fmla="*/ 1840088 w 4271120"/>
              <a:gd name="connsiteY89" fmla="*/ 2054950 h 4702819"/>
              <a:gd name="connsiteX90" fmla="*/ 1610536 w 4271120"/>
              <a:gd name="connsiteY90" fmla="*/ 2209670 h 4702819"/>
              <a:gd name="connsiteX91" fmla="*/ 970417 w 4271120"/>
              <a:gd name="connsiteY91" fmla="*/ 2143940 h 4702819"/>
              <a:gd name="connsiteX92" fmla="*/ 1531659 w 4271120"/>
              <a:gd name="connsiteY92" fmla="*/ 2446302 h 4702819"/>
              <a:gd name="connsiteX93" fmla="*/ 1040194 w 4271120"/>
              <a:gd name="connsiteY93" fmla="*/ 2520123 h 4702819"/>
              <a:gd name="connsiteX94" fmla="*/ 1012890 w 4271120"/>
              <a:gd name="connsiteY94" fmla="*/ 2497875 h 4702819"/>
              <a:gd name="connsiteX95" fmla="*/ 585134 w 4271120"/>
              <a:gd name="connsiteY95" fmla="*/ 2905408 h 4702819"/>
              <a:gd name="connsiteX96" fmla="*/ 2443801 w 4271120"/>
              <a:gd name="connsiteY96" fmla="*/ 4164407 h 4702819"/>
              <a:gd name="connsiteX97" fmla="*/ 2680749 w 4271120"/>
              <a:gd name="connsiteY97" fmla="*/ 4641304 h 4702819"/>
              <a:gd name="connsiteX98" fmla="*/ 2704586 w 4271120"/>
              <a:gd name="connsiteY98" fmla="*/ 4702819 h 4702819"/>
              <a:gd name="connsiteX99" fmla="*/ 274676 w 4271120"/>
              <a:gd name="connsiteY99" fmla="*/ 4702819 h 4702819"/>
              <a:gd name="connsiteX100" fmla="*/ 115292 w 4271120"/>
              <a:gd name="connsiteY100" fmla="*/ 4702819 h 4702819"/>
              <a:gd name="connsiteX101" fmla="*/ 0 w 4271120"/>
              <a:gd name="connsiteY101" fmla="*/ 4702819 h 47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271120" h="4702819">
                <a:moveTo>
                  <a:pt x="3773588" y="3280579"/>
                </a:moveTo>
                <a:cubicBezTo>
                  <a:pt x="3773588" y="3280579"/>
                  <a:pt x="3730105" y="3343276"/>
                  <a:pt x="3717970" y="3393838"/>
                </a:cubicBezTo>
                <a:cubicBezTo>
                  <a:pt x="3745273" y="3430243"/>
                  <a:pt x="3753363" y="3442378"/>
                  <a:pt x="3755385" y="3541480"/>
                </a:cubicBezTo>
                <a:cubicBezTo>
                  <a:pt x="3755385" y="3549570"/>
                  <a:pt x="3745273" y="3551593"/>
                  <a:pt x="3742240" y="3544514"/>
                </a:cubicBezTo>
                <a:cubicBezTo>
                  <a:pt x="3714936" y="3479795"/>
                  <a:pt x="3663363" y="3420131"/>
                  <a:pt x="3594598" y="3403951"/>
                </a:cubicBezTo>
                <a:cubicBezTo>
                  <a:pt x="3610778" y="3321029"/>
                  <a:pt x="3667408" y="3281590"/>
                  <a:pt x="3773588" y="3280579"/>
                </a:cubicBezTo>
                <a:close/>
                <a:moveTo>
                  <a:pt x="3937409" y="2981250"/>
                </a:moveTo>
                <a:cubicBezTo>
                  <a:pt x="3924264" y="3035858"/>
                  <a:pt x="3891904" y="3080352"/>
                  <a:pt x="3833252" y="3118780"/>
                </a:cubicBezTo>
                <a:cubicBezTo>
                  <a:pt x="3598643" y="3075297"/>
                  <a:pt x="3669430" y="3152151"/>
                  <a:pt x="3480327" y="3142039"/>
                </a:cubicBezTo>
                <a:cubicBezTo>
                  <a:pt x="3479316" y="3127881"/>
                  <a:pt x="3479316" y="3081364"/>
                  <a:pt x="3488417" y="3070240"/>
                </a:cubicBezTo>
                <a:cubicBezTo>
                  <a:pt x="3640104" y="3123836"/>
                  <a:pt x="3659318" y="3035858"/>
                  <a:pt x="3802914" y="3008554"/>
                </a:cubicBezTo>
                <a:cubicBezTo>
                  <a:pt x="3851454" y="2999453"/>
                  <a:pt x="3909095" y="2995408"/>
                  <a:pt x="3937409" y="2981250"/>
                </a:cubicBezTo>
                <a:close/>
                <a:moveTo>
                  <a:pt x="1530647" y="2816671"/>
                </a:moveTo>
                <a:cubicBezTo>
                  <a:pt x="1533681" y="2815912"/>
                  <a:pt x="1537220" y="2816924"/>
                  <a:pt x="1538737" y="2820463"/>
                </a:cubicBezTo>
                <a:cubicBezTo>
                  <a:pt x="1704581" y="3184511"/>
                  <a:pt x="1838065" y="3351366"/>
                  <a:pt x="1944246" y="3409008"/>
                </a:cubicBezTo>
                <a:cubicBezTo>
                  <a:pt x="2164698" y="3528335"/>
                  <a:pt x="3031334" y="3856989"/>
                  <a:pt x="3606733" y="3913618"/>
                </a:cubicBezTo>
                <a:cubicBezTo>
                  <a:pt x="3614823" y="3913618"/>
                  <a:pt x="3615834" y="3924742"/>
                  <a:pt x="3607744" y="3926765"/>
                </a:cubicBezTo>
                <a:cubicBezTo>
                  <a:pt x="3352910" y="3984405"/>
                  <a:pt x="2663241" y="3916653"/>
                  <a:pt x="2423576" y="3894405"/>
                </a:cubicBezTo>
                <a:cubicBezTo>
                  <a:pt x="2159641" y="3869123"/>
                  <a:pt x="2078741" y="3805416"/>
                  <a:pt x="2077731" y="3806426"/>
                </a:cubicBezTo>
                <a:cubicBezTo>
                  <a:pt x="1903797" y="3672942"/>
                  <a:pt x="1564018" y="3144061"/>
                  <a:pt x="1525591" y="2823496"/>
                </a:cubicBezTo>
                <a:cubicBezTo>
                  <a:pt x="1525085" y="2819957"/>
                  <a:pt x="1527613" y="2817429"/>
                  <a:pt x="1530647" y="2816671"/>
                </a:cubicBezTo>
                <a:close/>
                <a:moveTo>
                  <a:pt x="3996062" y="2605067"/>
                </a:moveTo>
                <a:cubicBezTo>
                  <a:pt x="4069883" y="2597989"/>
                  <a:pt x="4190221" y="2621247"/>
                  <a:pt x="4271120" y="2676866"/>
                </a:cubicBezTo>
                <a:cubicBezTo>
                  <a:pt x="4252918" y="2737541"/>
                  <a:pt x="4086063" y="2706192"/>
                  <a:pt x="4008197" y="2693046"/>
                </a:cubicBezTo>
                <a:cubicBezTo>
                  <a:pt x="3953589" y="2684955"/>
                  <a:pt x="3889881" y="2681922"/>
                  <a:pt x="3829207" y="2680911"/>
                </a:cubicBezTo>
                <a:cubicBezTo>
                  <a:pt x="3777633" y="2679899"/>
                  <a:pt x="3693700" y="2671810"/>
                  <a:pt x="3670441" y="2642484"/>
                </a:cubicBezTo>
                <a:cubicBezTo>
                  <a:pt x="3719992" y="2647540"/>
                  <a:pt x="3843364" y="2620237"/>
                  <a:pt x="3996062" y="2605067"/>
                </a:cubicBezTo>
                <a:close/>
                <a:moveTo>
                  <a:pt x="3443991" y="1373753"/>
                </a:moveTo>
                <a:cubicBezTo>
                  <a:pt x="3569601" y="1369611"/>
                  <a:pt x="3697113" y="1404594"/>
                  <a:pt x="3808982" y="1505845"/>
                </a:cubicBezTo>
                <a:cubicBezTo>
                  <a:pt x="3760442" y="1576632"/>
                  <a:pt x="3761453" y="1685847"/>
                  <a:pt x="3766510" y="1714160"/>
                </a:cubicBezTo>
                <a:cubicBezTo>
                  <a:pt x="3739205" y="1705060"/>
                  <a:pt x="3695722" y="1653485"/>
                  <a:pt x="3673475" y="1626182"/>
                </a:cubicBezTo>
                <a:cubicBezTo>
                  <a:pt x="3582463" y="1677757"/>
                  <a:pt x="3486394" y="1844611"/>
                  <a:pt x="3503586" y="1940680"/>
                </a:cubicBezTo>
                <a:cubicBezTo>
                  <a:pt x="3512687" y="2019557"/>
                  <a:pt x="3455046" y="2031692"/>
                  <a:pt x="3349877" y="1900230"/>
                </a:cubicBezTo>
                <a:cubicBezTo>
                  <a:pt x="3299315" y="1936634"/>
                  <a:pt x="3250775" y="1870904"/>
                  <a:pt x="3263920" y="1778881"/>
                </a:cubicBezTo>
                <a:cubicBezTo>
                  <a:pt x="3182010" y="1864836"/>
                  <a:pt x="2961559" y="1908320"/>
                  <a:pt x="2886727" y="1881016"/>
                </a:cubicBezTo>
                <a:cubicBezTo>
                  <a:pt x="3034368" y="1838544"/>
                  <a:pt x="3254820" y="1604947"/>
                  <a:pt x="3400439" y="1585733"/>
                </a:cubicBezTo>
                <a:cubicBezTo>
                  <a:pt x="3282123" y="1528092"/>
                  <a:pt x="3076841" y="1513935"/>
                  <a:pt x="2921109" y="1605957"/>
                </a:cubicBezTo>
                <a:cubicBezTo>
                  <a:pt x="2914030" y="1610002"/>
                  <a:pt x="2906951" y="1599890"/>
                  <a:pt x="2913019" y="1594835"/>
                </a:cubicBezTo>
                <a:cubicBezTo>
                  <a:pt x="3030576" y="1496238"/>
                  <a:pt x="3234642" y="1380656"/>
                  <a:pt x="3443991" y="1373753"/>
                </a:cubicBezTo>
                <a:close/>
                <a:moveTo>
                  <a:pt x="0" y="0"/>
                </a:moveTo>
                <a:lnTo>
                  <a:pt x="115292" y="0"/>
                </a:lnTo>
                <a:lnTo>
                  <a:pt x="274676" y="0"/>
                </a:lnTo>
                <a:lnTo>
                  <a:pt x="3942724" y="0"/>
                </a:lnTo>
                <a:lnTo>
                  <a:pt x="3939432" y="53696"/>
                </a:lnTo>
                <a:cubicBezTo>
                  <a:pt x="3926286" y="139653"/>
                  <a:pt x="3890892" y="219541"/>
                  <a:pt x="3684598" y="334822"/>
                </a:cubicBezTo>
                <a:cubicBezTo>
                  <a:pt x="3918196" y="331789"/>
                  <a:pt x="3971792" y="185158"/>
                  <a:pt x="3981904" y="155833"/>
                </a:cubicBezTo>
                <a:cubicBezTo>
                  <a:pt x="4027411" y="317632"/>
                  <a:pt x="3993028" y="404599"/>
                  <a:pt x="3993028" y="404599"/>
                </a:cubicBezTo>
                <a:cubicBezTo>
                  <a:pt x="3940444" y="578533"/>
                  <a:pt x="3623924" y="771681"/>
                  <a:pt x="3433810" y="635163"/>
                </a:cubicBezTo>
                <a:cubicBezTo>
                  <a:pt x="2893805" y="156844"/>
                  <a:pt x="3099088" y="642242"/>
                  <a:pt x="2283013" y="464262"/>
                </a:cubicBezTo>
                <a:cubicBezTo>
                  <a:pt x="2277957" y="463251"/>
                  <a:pt x="2278968" y="455161"/>
                  <a:pt x="2284025" y="455161"/>
                </a:cubicBezTo>
                <a:cubicBezTo>
                  <a:pt x="2601556" y="444037"/>
                  <a:pt x="2854367" y="256957"/>
                  <a:pt x="2959536" y="115383"/>
                </a:cubicBezTo>
                <a:cubicBezTo>
                  <a:pt x="2963581" y="109315"/>
                  <a:pt x="2955491" y="101225"/>
                  <a:pt x="2949424" y="107293"/>
                </a:cubicBezTo>
                <a:cubicBezTo>
                  <a:pt x="2789647" y="273137"/>
                  <a:pt x="2362902" y="477408"/>
                  <a:pt x="1789525" y="314598"/>
                </a:cubicBezTo>
                <a:cubicBezTo>
                  <a:pt x="1719750" y="288306"/>
                  <a:pt x="1577164" y="254935"/>
                  <a:pt x="1564018" y="251900"/>
                </a:cubicBezTo>
                <a:cubicBezTo>
                  <a:pt x="1542782" y="245833"/>
                  <a:pt x="1554917" y="262013"/>
                  <a:pt x="1554917" y="262013"/>
                </a:cubicBezTo>
                <a:cubicBezTo>
                  <a:pt x="2567173" y="576510"/>
                  <a:pt x="2389194" y="907188"/>
                  <a:pt x="2389194" y="907188"/>
                </a:cubicBezTo>
                <a:cubicBezTo>
                  <a:pt x="2370992" y="796962"/>
                  <a:pt x="2292115" y="689770"/>
                  <a:pt x="2159641" y="613927"/>
                </a:cubicBezTo>
                <a:cubicBezTo>
                  <a:pt x="2258743" y="732242"/>
                  <a:pt x="2255710" y="818197"/>
                  <a:pt x="2255710" y="818197"/>
                </a:cubicBezTo>
                <a:cubicBezTo>
                  <a:pt x="2256721" y="837412"/>
                  <a:pt x="2256721" y="904154"/>
                  <a:pt x="2248631" y="897075"/>
                </a:cubicBezTo>
                <a:cubicBezTo>
                  <a:pt x="2238518" y="886963"/>
                  <a:pt x="2210203" y="755501"/>
                  <a:pt x="2071663" y="706960"/>
                </a:cubicBezTo>
                <a:cubicBezTo>
                  <a:pt x="2049416" y="701905"/>
                  <a:pt x="2063573" y="718085"/>
                  <a:pt x="2063573" y="718085"/>
                </a:cubicBezTo>
                <a:cubicBezTo>
                  <a:pt x="2150540" y="841456"/>
                  <a:pt x="2086831" y="984043"/>
                  <a:pt x="1981662" y="1090223"/>
                </a:cubicBezTo>
                <a:cubicBezTo>
                  <a:pt x="1992786" y="1084155"/>
                  <a:pt x="2003909" y="1077077"/>
                  <a:pt x="2015034" y="1068987"/>
                </a:cubicBezTo>
                <a:cubicBezTo>
                  <a:pt x="2088854" y="1009323"/>
                  <a:pt x="2150540" y="961794"/>
                  <a:pt x="2152563" y="876851"/>
                </a:cubicBezTo>
                <a:cubicBezTo>
                  <a:pt x="2152563" y="848535"/>
                  <a:pt x="2189978" y="899097"/>
                  <a:pt x="2193013" y="935503"/>
                </a:cubicBezTo>
                <a:cubicBezTo>
                  <a:pt x="2190990" y="1046740"/>
                  <a:pt x="2126271" y="1094268"/>
                  <a:pt x="2042337" y="1153931"/>
                </a:cubicBezTo>
                <a:cubicBezTo>
                  <a:pt x="1941212" y="1225730"/>
                  <a:pt x="1609524" y="1394608"/>
                  <a:pt x="1195925" y="1315731"/>
                </a:cubicBezTo>
                <a:cubicBezTo>
                  <a:pt x="1484130" y="1399664"/>
                  <a:pt x="1645929" y="1362248"/>
                  <a:pt x="1759188" y="1329888"/>
                </a:cubicBezTo>
                <a:cubicBezTo>
                  <a:pt x="1763233" y="1328876"/>
                  <a:pt x="1766267" y="1334944"/>
                  <a:pt x="1762222" y="1336967"/>
                </a:cubicBezTo>
                <a:cubicBezTo>
                  <a:pt x="1691435" y="1385506"/>
                  <a:pt x="1611546" y="1409776"/>
                  <a:pt x="1303117" y="1458316"/>
                </a:cubicBezTo>
                <a:cubicBezTo>
                  <a:pt x="1585254" y="1480563"/>
                  <a:pt x="1740986" y="1459328"/>
                  <a:pt x="1879527" y="1385506"/>
                </a:cubicBezTo>
                <a:cubicBezTo>
                  <a:pt x="1882560" y="1383484"/>
                  <a:pt x="1885594" y="1387529"/>
                  <a:pt x="1882560" y="1389551"/>
                </a:cubicBezTo>
                <a:cubicBezTo>
                  <a:pt x="1799638" y="1452248"/>
                  <a:pt x="1517501" y="1619104"/>
                  <a:pt x="1158509" y="1608992"/>
                </a:cubicBezTo>
                <a:cubicBezTo>
                  <a:pt x="1213116" y="1658542"/>
                  <a:pt x="1464916" y="1649442"/>
                  <a:pt x="1500309" y="1648430"/>
                </a:cubicBezTo>
                <a:cubicBezTo>
                  <a:pt x="1502332" y="1648430"/>
                  <a:pt x="1503344" y="1650453"/>
                  <a:pt x="1502332" y="1651464"/>
                </a:cubicBezTo>
                <a:cubicBezTo>
                  <a:pt x="1450759" y="1717194"/>
                  <a:pt x="1323342" y="1726296"/>
                  <a:pt x="1323342" y="1726296"/>
                </a:cubicBezTo>
                <a:cubicBezTo>
                  <a:pt x="1347612" y="1731352"/>
                  <a:pt x="1368848" y="1736409"/>
                  <a:pt x="1387050" y="1741465"/>
                </a:cubicBezTo>
                <a:cubicBezTo>
                  <a:pt x="1405252" y="1745509"/>
                  <a:pt x="1424467" y="1748544"/>
                  <a:pt x="1442669" y="1750566"/>
                </a:cubicBezTo>
                <a:cubicBezTo>
                  <a:pt x="1624693" y="1761689"/>
                  <a:pt x="1816830" y="1717194"/>
                  <a:pt x="1983684" y="1635284"/>
                </a:cubicBezTo>
                <a:cubicBezTo>
                  <a:pt x="1989752" y="1632250"/>
                  <a:pt x="2041326" y="1604947"/>
                  <a:pt x="2041326" y="1604947"/>
                </a:cubicBezTo>
                <a:cubicBezTo>
                  <a:pt x="2046382" y="1641352"/>
                  <a:pt x="2021101" y="1692925"/>
                  <a:pt x="1993797" y="1723262"/>
                </a:cubicBezTo>
                <a:cubicBezTo>
                  <a:pt x="1962449" y="1757644"/>
                  <a:pt x="1921999" y="1780903"/>
                  <a:pt x="1881549" y="1801128"/>
                </a:cubicBezTo>
                <a:cubicBezTo>
                  <a:pt x="1892672" y="1818319"/>
                  <a:pt x="1875482" y="1856746"/>
                  <a:pt x="1868403" y="1865847"/>
                </a:cubicBezTo>
                <a:cubicBezTo>
                  <a:pt x="1612558" y="2185401"/>
                  <a:pt x="1001766" y="1993265"/>
                  <a:pt x="1001766" y="1993265"/>
                </a:cubicBezTo>
                <a:cubicBezTo>
                  <a:pt x="1001766" y="1993265"/>
                  <a:pt x="1000754" y="1993265"/>
                  <a:pt x="999744" y="1993265"/>
                </a:cubicBezTo>
                <a:cubicBezTo>
                  <a:pt x="1145363" y="2093377"/>
                  <a:pt x="1362780" y="2123715"/>
                  <a:pt x="1477051" y="2115625"/>
                </a:cubicBezTo>
                <a:cubicBezTo>
                  <a:pt x="1479074" y="2115625"/>
                  <a:pt x="1480085" y="2117648"/>
                  <a:pt x="1478062" y="2118658"/>
                </a:cubicBezTo>
                <a:cubicBezTo>
                  <a:pt x="1447725" y="2137873"/>
                  <a:pt x="1347612" y="2158097"/>
                  <a:pt x="1337500" y="2160120"/>
                </a:cubicBezTo>
                <a:cubicBezTo>
                  <a:pt x="1571097" y="2180345"/>
                  <a:pt x="1753121" y="2096412"/>
                  <a:pt x="1830987" y="2044838"/>
                </a:cubicBezTo>
                <a:cubicBezTo>
                  <a:pt x="1837055" y="2040793"/>
                  <a:pt x="1845144" y="2048883"/>
                  <a:pt x="1840088" y="2054950"/>
                </a:cubicBezTo>
                <a:cubicBezTo>
                  <a:pt x="1765256" y="2154052"/>
                  <a:pt x="1717728" y="2182367"/>
                  <a:pt x="1610536" y="2209670"/>
                </a:cubicBezTo>
                <a:cubicBezTo>
                  <a:pt x="1399185" y="2261244"/>
                  <a:pt x="1159521" y="2246076"/>
                  <a:pt x="970417" y="2143940"/>
                </a:cubicBezTo>
                <a:cubicBezTo>
                  <a:pt x="1170644" y="2526190"/>
                  <a:pt x="1447725" y="2465516"/>
                  <a:pt x="1531659" y="2446302"/>
                </a:cubicBezTo>
                <a:cubicBezTo>
                  <a:pt x="1427500" y="2605067"/>
                  <a:pt x="1220195" y="2650574"/>
                  <a:pt x="1040194" y="2520123"/>
                </a:cubicBezTo>
                <a:cubicBezTo>
                  <a:pt x="1030081" y="2513044"/>
                  <a:pt x="1021991" y="2504955"/>
                  <a:pt x="1012890" y="2497875"/>
                </a:cubicBezTo>
                <a:cubicBezTo>
                  <a:pt x="890529" y="2709226"/>
                  <a:pt x="464795" y="2786080"/>
                  <a:pt x="585134" y="2905408"/>
                </a:cubicBezTo>
                <a:cubicBezTo>
                  <a:pt x="1526602" y="3840809"/>
                  <a:pt x="2443801" y="4164407"/>
                  <a:pt x="2443801" y="4164407"/>
                </a:cubicBezTo>
                <a:cubicBezTo>
                  <a:pt x="2521667" y="4282217"/>
                  <a:pt x="2602820" y="4452359"/>
                  <a:pt x="2680749" y="4641304"/>
                </a:cubicBezTo>
                <a:lnTo>
                  <a:pt x="2704586" y="4702819"/>
                </a:lnTo>
                <a:lnTo>
                  <a:pt x="274676" y="4702819"/>
                </a:lnTo>
                <a:lnTo>
                  <a:pt x="115292" y="4702819"/>
                </a:lnTo>
                <a:lnTo>
                  <a:pt x="0" y="4702819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54279" y="2268082"/>
            <a:ext cx="4401108" cy="1070009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Titelfolie (bearbeiten)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4279" y="3494160"/>
            <a:ext cx="4401108" cy="60464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(bearbeiten)</a:t>
            </a:r>
          </a:p>
        </p:txBody>
      </p:sp>
      <p:grpSp>
        <p:nvGrpSpPr>
          <p:cNvPr id="8" name="Grafik 6">
            <a:extLst>
              <a:ext uri="{FF2B5EF4-FFF2-40B4-BE49-F238E27FC236}">
                <a16:creationId xmlns:a16="http://schemas.microsoft.com/office/drawing/2014/main" id="{4A50CB4E-A2BD-42A4-89AF-00FBAF42ED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25C16EB5-4461-4758-A5F1-9FCFC409D904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4F2F414-99B5-4842-AE69-123A75660DF4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AE2AF92-0F47-4975-97EE-AD59D0F4352B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39DDEE01-97C2-45BB-8AA5-588FD5885C56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 dirty="0"/>
            </a:p>
          </p:txBody>
        </p:sp>
      </p:grp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19CBCE6-1CEE-2E4B-97C4-E36A3F437E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92439" y="380585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0F391E70-C53F-8E44-AE6E-23719415C8B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22275" y="38534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E5E24761-2865-1D40-A92D-0F05793A17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708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2" name="Bildplatzhalter 4">
            <a:extLst>
              <a:ext uri="{FF2B5EF4-FFF2-40B4-BE49-F238E27FC236}">
                <a16:creationId xmlns:a16="http://schemas.microsoft.com/office/drawing/2014/main" id="{6E2E5415-7F1B-EA4C-9A01-5E1F75F8631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54279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3" name="Bildplatzhalter 4">
            <a:extLst>
              <a:ext uri="{FF2B5EF4-FFF2-40B4-BE49-F238E27FC236}">
                <a16:creationId xmlns:a16="http://schemas.microsoft.com/office/drawing/2014/main" id="{1D6B60F0-E3D6-3343-A074-965788DB84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74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315524F6-B2F6-E24E-91FE-A7BE6CEF8B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4459481"/>
            <a:ext cx="2057400" cy="274183"/>
          </a:xfrm>
        </p:spPr>
        <p:txBody>
          <a:bodyPr/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Datum (bearbeiten)</a:t>
            </a:r>
          </a:p>
        </p:txBody>
      </p:sp>
    </p:spTree>
    <p:extLst>
      <p:ext uri="{BB962C8B-B14F-4D97-AF65-F5344CB8AC3E}">
        <p14:creationId xmlns:p14="http://schemas.microsoft.com/office/powerpoint/2010/main" val="80121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Inhalt (groß)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FE84D2-D951-43C8-81B8-BCF2BCBCC3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550" y="1545752"/>
            <a:ext cx="8101012" cy="331152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3F9E275-8222-594E-AE4A-5DC2C6FC9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24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32541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ohne Unter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Zwei Inhalte ohne Untertitel (bearbeiten)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B557236-B6F1-4EF1-92AD-262453792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550" y="1422399"/>
            <a:ext cx="3941762" cy="3424238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9B5E02-9A16-49B4-9355-BE71C0D66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79950" y="1422400"/>
            <a:ext cx="3943350" cy="3424238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3383617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0"/>
          <a:lstStyle/>
          <a:p>
            <a:r>
              <a:rPr lang="de-DE" dirty="0"/>
              <a:t>Zwei Inhalte (bearbeiten)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1E48B2-9056-46C9-8170-057A7DDAE8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550" y="1422399"/>
            <a:ext cx="3941762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C9A547D-69C2-4513-9E4D-7F7C15B98C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9950" y="1422400"/>
            <a:ext cx="3937000" cy="34925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DAA57B84-07F8-564B-8DEA-600525150D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1089025"/>
            <a:ext cx="3937000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9F477F5-428F-6D4A-B1D1-1A175E027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86300" y="1089025"/>
            <a:ext cx="3937000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246573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Diagramme (bearbeiten)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2288" y="1422400"/>
            <a:ext cx="8100219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8E2B6C4B-5F28-AC4F-80E0-2631991988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1764643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4">
          <p15:clr>
            <a:srgbClr val="FBAE40"/>
          </p15:clr>
        </p15:guide>
        <p15:guide id="2" pos="379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Tabellen 1 (bearbeiten)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C0C6EB1C-18E9-44D2-B97A-2055909E56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0913" y="1422400"/>
            <a:ext cx="2590799" cy="34925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0FFFB7A-A86B-49FF-8A42-D51942986D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22288" y="1422400"/>
            <a:ext cx="531018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B80552-8C75-CA4C-8B5A-9B2EBBE4E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223028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4" userDrawn="1">
          <p15:clr>
            <a:srgbClr val="FBAE40"/>
          </p15:clr>
        </p15:guide>
        <p15:guide id="2" pos="379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86FA-3D14-41C0-ACAC-6E7B70336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Tabellen 2 (bearbeiten)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BA41F9-75EC-4CB8-BD53-566512502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A52C21-7FA6-4626-B212-C78D0157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4ED614B-D2A2-4F44-8C55-EA89904996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550" y="1422399"/>
            <a:ext cx="2590800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78E908BC-1AEE-469A-8B07-24C581B6328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11525" y="1422400"/>
            <a:ext cx="5310188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09B5CE0C-F0E5-4A46-8E54-A8BEBF35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16127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961" userDrawn="1">
          <p15:clr>
            <a:srgbClr val="FBAE40"/>
          </p15:clr>
        </p15:guide>
        <p15:guide id="3" pos="208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2D15A-E19B-4725-AC01-F52639F08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Vier Inhalte (bearbeiten)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8FDF4B-5FA2-4BE9-91FF-2874E76F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2C360C-95DE-4762-ABD3-B6787C41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FDB2AAA-C98E-4D27-9188-E7E5DBFF09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422400"/>
            <a:ext cx="3941762" cy="16383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5823B8EE-EC69-45B2-BAC9-1BCA4FBF1E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9950" y="1422400"/>
            <a:ext cx="3941763" cy="16383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640510EC-0518-429F-B934-724E542AEE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288" y="3187700"/>
            <a:ext cx="3941762" cy="16383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C5C7A3E-AD9D-494E-9656-60D17A2D3D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9950" y="3187701"/>
            <a:ext cx="3943350" cy="16383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F97F85F-5214-3C4D-AECA-FAB96CDFB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869609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Viel Text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6BE7D15-C3F6-44ED-81D4-5CA3DF1394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288" y="1422400"/>
            <a:ext cx="3941762" cy="34925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225A19B-F9D6-496E-93F0-23086F37CD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9950" y="1422400"/>
            <a:ext cx="3943350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9BCD487A-0F7D-A741-B766-3DC58765EA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2112603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  <p15:guide id="2" pos="294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Heineko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A8B718B6-0A12-456A-A2B2-DDCE96D85C32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4" name="bk object 18">
              <a:extLst>
                <a:ext uri="{FF2B5EF4-FFF2-40B4-BE49-F238E27FC236}">
                  <a16:creationId xmlns:a16="http://schemas.microsoft.com/office/drawing/2014/main" id="{AA03ADD9-BB66-4FBA-AA38-A477A97E7E8A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483C21C1-427D-47E5-8D0D-E9E03790F6E3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Holder 3">
              <a:extLst>
                <a:ext uri="{FF2B5EF4-FFF2-40B4-BE49-F238E27FC236}">
                  <a16:creationId xmlns:a16="http://schemas.microsoft.com/office/drawing/2014/main" id="{E224A6C7-1F26-4748-BB34-5F7E18EFB33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grpSp>
        <p:nvGrpSpPr>
          <p:cNvPr id="16" name="Grafik 9">
            <a:extLst>
              <a:ext uri="{FF2B5EF4-FFF2-40B4-BE49-F238E27FC236}">
                <a16:creationId xmlns:a16="http://schemas.microsoft.com/office/drawing/2014/main" id="{FDF40BED-CE41-4F2B-9008-0CAE3088D83B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17" name="Grafik 9">
              <a:extLst>
                <a:ext uri="{FF2B5EF4-FFF2-40B4-BE49-F238E27FC236}">
                  <a16:creationId xmlns:a16="http://schemas.microsoft.com/office/drawing/2014/main" id="{0B49B38F-6A41-4759-B72C-5F216A133318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CBFECEB3-E5D0-4A80-BB99-C9B0C0773EAA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205BBD97-9903-40A9-8B6F-28C8A15C6553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01EB764-A17E-450D-B58A-6703C97C9CE9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82DD2E94-DB4B-4BD8-BFDB-FDFAA8C69EA1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832D3428-693C-4D74-94D9-E68B7A16B04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E083E88-01F2-4468-BC37-D107C47234B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E077675-12C0-483D-8266-8C564517BD07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F4BAE46-A2AC-42A1-814E-CFCC32BEF11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6A2275-819B-4DE9-965C-8B94B846FB54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1" name="Grafik 9">
              <a:extLst>
                <a:ext uri="{FF2B5EF4-FFF2-40B4-BE49-F238E27FC236}">
                  <a16:creationId xmlns:a16="http://schemas.microsoft.com/office/drawing/2014/main" id="{E34EB2FE-23B4-47AC-B2B7-CDB4683102DA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FD23CBD4-1BEB-423E-8DC2-39059E53AA13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2C65A015-E440-4675-B7F3-555C1D4FBF52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9333A91E-2316-4EF6-B3D9-6EEBD206C840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3" name="Grafik 9">
              <a:extLst>
                <a:ext uri="{FF2B5EF4-FFF2-40B4-BE49-F238E27FC236}">
                  <a16:creationId xmlns:a16="http://schemas.microsoft.com/office/drawing/2014/main" id="{C8616353-1EFD-4898-8A56-A00BAFC56FC0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9797380-64F5-4BE7-99B6-07726B5EFB53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FB09C04D-B801-4043-976F-2CB57892DD7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0C5D06E4-755E-46B7-B5D7-711E6626EED4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C88A03F6-FACB-4995-B138-81008C66E66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9192B9C-F3FF-4EAF-BBCF-ACEA07ACC4A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27" name="Grafik 9">
              <a:extLst>
                <a:ext uri="{FF2B5EF4-FFF2-40B4-BE49-F238E27FC236}">
                  <a16:creationId xmlns:a16="http://schemas.microsoft.com/office/drawing/2014/main" id="{3BE7F837-4861-4A4D-BD76-15443C5AA3A4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BB1FE5B7-58E9-40E5-A04E-E7CAAE5D0E3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E90E6BEA-4D78-4289-A05B-4F064701D3E5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174474D8-C33C-4271-85AE-095508EFB8EE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22FEF1E6-C2ED-48D1-B68D-F0300DB1682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3B9C8E9F-01A9-4CE0-8030-B76B3BE38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8921" t="8747" b="17591"/>
          <a:stretch>
            <a:fillRect/>
          </a:stretch>
        </p:blipFill>
        <p:spPr>
          <a:xfrm>
            <a:off x="0" y="0"/>
            <a:ext cx="3731958" cy="4914900"/>
          </a:xfrm>
          <a:custGeom>
            <a:avLst/>
            <a:gdLst>
              <a:gd name="connsiteX0" fmla="*/ 0 w 5015880"/>
              <a:gd name="connsiteY0" fmla="*/ 0 h 6597650"/>
              <a:gd name="connsiteX1" fmla="*/ 5015880 w 5015880"/>
              <a:gd name="connsiteY1" fmla="*/ 0 h 6597650"/>
              <a:gd name="connsiteX2" fmla="*/ 5015880 w 5015880"/>
              <a:gd name="connsiteY2" fmla="*/ 6597650 h 6597650"/>
              <a:gd name="connsiteX3" fmla="*/ 0 w 5015880"/>
              <a:gd name="connsiteY3" fmla="*/ 6597650 h 659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880" h="6597650">
                <a:moveTo>
                  <a:pt x="0" y="0"/>
                </a:moveTo>
                <a:lnTo>
                  <a:pt x="5015880" y="0"/>
                </a:lnTo>
                <a:lnTo>
                  <a:pt x="5015880" y="6597650"/>
                </a:lnTo>
                <a:lnTo>
                  <a:pt x="0" y="6597650"/>
                </a:lnTo>
                <a:close/>
              </a:path>
            </a:pathLst>
          </a:cu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4051" y="330910"/>
            <a:ext cx="2889316" cy="452322"/>
          </a:xfrm>
        </p:spPr>
        <p:txBody>
          <a:bodyPr/>
          <a:lstStyle/>
          <a:p>
            <a:r>
              <a:rPr lang="de-DE" dirty="0"/>
              <a:t>Inhalt + Kopf</a:t>
            </a: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F23939B8-98AC-4295-9C3F-D06AC0E2B265}"/>
              </a:ext>
            </a:extLst>
          </p:cNvPr>
          <p:cNvCxnSpPr>
            <a:cxnSpLocks/>
          </p:cNvCxnSpPr>
          <p:nvPr userDrawn="1"/>
        </p:nvCxnSpPr>
        <p:spPr>
          <a:xfrm>
            <a:off x="4464051" y="974732"/>
            <a:ext cx="2889315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6C751C-C99C-4A88-ADDD-C33FB6EC87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4050" y="1422400"/>
            <a:ext cx="4368800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9D7F55B5-520F-1846-9A54-FEA146BB9F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4050" y="1089025"/>
            <a:ext cx="4159250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1077683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Inhalt + Bild rechts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D03C39F-F4DA-4E33-9C12-0C07D46B74D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5577" y="1422400"/>
            <a:ext cx="4518422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5337AD4-58C4-4CD3-B6EE-0320BEF61A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50" y="1422399"/>
            <a:ext cx="3754437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6EF6949-DF2A-6945-ACA6-6155BA68DF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55766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91EEF65-5B2F-4153-B72A-8188920387E8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7F2B589E-3839-4C3B-92E1-F293A76DB3C1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18">
              <a:extLst>
                <a:ext uri="{FF2B5EF4-FFF2-40B4-BE49-F238E27FC236}">
                  <a16:creationId xmlns:a16="http://schemas.microsoft.com/office/drawing/2014/main" id="{8DC76EE0-F751-40CD-B7DB-DC698896789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Holder 3">
              <a:extLst>
                <a:ext uri="{FF2B5EF4-FFF2-40B4-BE49-F238E27FC236}">
                  <a16:creationId xmlns:a16="http://schemas.microsoft.com/office/drawing/2014/main" id="{5DFAD467-705A-4EBF-B0CD-82975D99AB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59BE50D6-D2EF-43B9-8437-C5253F74EA60}"/>
              </a:ext>
            </a:extLst>
          </p:cNvPr>
          <p:cNvSpPr/>
          <p:nvPr userDrawn="1"/>
        </p:nvSpPr>
        <p:spPr>
          <a:xfrm>
            <a:off x="1" y="1422400"/>
            <a:ext cx="3167992" cy="3492500"/>
          </a:xfrm>
          <a:custGeom>
            <a:avLst/>
            <a:gdLst>
              <a:gd name="connsiteX0" fmla="*/ 3773588 w 4271120"/>
              <a:gd name="connsiteY0" fmla="*/ 3280579 h 4702819"/>
              <a:gd name="connsiteX1" fmla="*/ 3717970 w 4271120"/>
              <a:gd name="connsiteY1" fmla="*/ 3393838 h 4702819"/>
              <a:gd name="connsiteX2" fmla="*/ 3755385 w 4271120"/>
              <a:gd name="connsiteY2" fmla="*/ 3541480 h 4702819"/>
              <a:gd name="connsiteX3" fmla="*/ 3742240 w 4271120"/>
              <a:gd name="connsiteY3" fmla="*/ 3544514 h 4702819"/>
              <a:gd name="connsiteX4" fmla="*/ 3594598 w 4271120"/>
              <a:gd name="connsiteY4" fmla="*/ 3403951 h 4702819"/>
              <a:gd name="connsiteX5" fmla="*/ 3773588 w 4271120"/>
              <a:gd name="connsiteY5" fmla="*/ 3280579 h 4702819"/>
              <a:gd name="connsiteX6" fmla="*/ 3937409 w 4271120"/>
              <a:gd name="connsiteY6" fmla="*/ 2981250 h 4702819"/>
              <a:gd name="connsiteX7" fmla="*/ 3833252 w 4271120"/>
              <a:gd name="connsiteY7" fmla="*/ 3118780 h 4702819"/>
              <a:gd name="connsiteX8" fmla="*/ 3480327 w 4271120"/>
              <a:gd name="connsiteY8" fmla="*/ 3142039 h 4702819"/>
              <a:gd name="connsiteX9" fmla="*/ 3488417 w 4271120"/>
              <a:gd name="connsiteY9" fmla="*/ 3070240 h 4702819"/>
              <a:gd name="connsiteX10" fmla="*/ 3802914 w 4271120"/>
              <a:gd name="connsiteY10" fmla="*/ 3008554 h 4702819"/>
              <a:gd name="connsiteX11" fmla="*/ 3937409 w 4271120"/>
              <a:gd name="connsiteY11" fmla="*/ 2981250 h 4702819"/>
              <a:gd name="connsiteX12" fmla="*/ 1530647 w 4271120"/>
              <a:gd name="connsiteY12" fmla="*/ 2816671 h 4702819"/>
              <a:gd name="connsiteX13" fmla="*/ 1538737 w 4271120"/>
              <a:gd name="connsiteY13" fmla="*/ 2820463 h 4702819"/>
              <a:gd name="connsiteX14" fmla="*/ 1944246 w 4271120"/>
              <a:gd name="connsiteY14" fmla="*/ 3409008 h 4702819"/>
              <a:gd name="connsiteX15" fmla="*/ 3606733 w 4271120"/>
              <a:gd name="connsiteY15" fmla="*/ 3913618 h 4702819"/>
              <a:gd name="connsiteX16" fmla="*/ 3607744 w 4271120"/>
              <a:gd name="connsiteY16" fmla="*/ 3926765 h 4702819"/>
              <a:gd name="connsiteX17" fmla="*/ 2423576 w 4271120"/>
              <a:gd name="connsiteY17" fmla="*/ 3894405 h 4702819"/>
              <a:gd name="connsiteX18" fmla="*/ 2077731 w 4271120"/>
              <a:gd name="connsiteY18" fmla="*/ 3806426 h 4702819"/>
              <a:gd name="connsiteX19" fmla="*/ 1525591 w 4271120"/>
              <a:gd name="connsiteY19" fmla="*/ 2823496 h 4702819"/>
              <a:gd name="connsiteX20" fmla="*/ 1530647 w 4271120"/>
              <a:gd name="connsiteY20" fmla="*/ 2816671 h 4702819"/>
              <a:gd name="connsiteX21" fmla="*/ 3996062 w 4271120"/>
              <a:gd name="connsiteY21" fmla="*/ 2605067 h 4702819"/>
              <a:gd name="connsiteX22" fmla="*/ 4271120 w 4271120"/>
              <a:gd name="connsiteY22" fmla="*/ 2676866 h 4702819"/>
              <a:gd name="connsiteX23" fmla="*/ 4008197 w 4271120"/>
              <a:gd name="connsiteY23" fmla="*/ 2693046 h 4702819"/>
              <a:gd name="connsiteX24" fmla="*/ 3829207 w 4271120"/>
              <a:gd name="connsiteY24" fmla="*/ 2680911 h 4702819"/>
              <a:gd name="connsiteX25" fmla="*/ 3670441 w 4271120"/>
              <a:gd name="connsiteY25" fmla="*/ 2642484 h 4702819"/>
              <a:gd name="connsiteX26" fmla="*/ 3996062 w 4271120"/>
              <a:gd name="connsiteY26" fmla="*/ 2605067 h 4702819"/>
              <a:gd name="connsiteX27" fmla="*/ 3443991 w 4271120"/>
              <a:gd name="connsiteY27" fmla="*/ 1373753 h 4702819"/>
              <a:gd name="connsiteX28" fmla="*/ 3808982 w 4271120"/>
              <a:gd name="connsiteY28" fmla="*/ 1505845 h 4702819"/>
              <a:gd name="connsiteX29" fmla="*/ 3766510 w 4271120"/>
              <a:gd name="connsiteY29" fmla="*/ 1714160 h 4702819"/>
              <a:gd name="connsiteX30" fmla="*/ 3673475 w 4271120"/>
              <a:gd name="connsiteY30" fmla="*/ 1626182 h 4702819"/>
              <a:gd name="connsiteX31" fmla="*/ 3503586 w 4271120"/>
              <a:gd name="connsiteY31" fmla="*/ 1940680 h 4702819"/>
              <a:gd name="connsiteX32" fmla="*/ 3349877 w 4271120"/>
              <a:gd name="connsiteY32" fmla="*/ 1900230 h 4702819"/>
              <a:gd name="connsiteX33" fmla="*/ 3263920 w 4271120"/>
              <a:gd name="connsiteY33" fmla="*/ 1778881 h 4702819"/>
              <a:gd name="connsiteX34" fmla="*/ 2886727 w 4271120"/>
              <a:gd name="connsiteY34" fmla="*/ 1881016 h 4702819"/>
              <a:gd name="connsiteX35" fmla="*/ 3400439 w 4271120"/>
              <a:gd name="connsiteY35" fmla="*/ 1585733 h 4702819"/>
              <a:gd name="connsiteX36" fmla="*/ 2921109 w 4271120"/>
              <a:gd name="connsiteY36" fmla="*/ 1605957 h 4702819"/>
              <a:gd name="connsiteX37" fmla="*/ 2913019 w 4271120"/>
              <a:gd name="connsiteY37" fmla="*/ 1594835 h 4702819"/>
              <a:gd name="connsiteX38" fmla="*/ 3443991 w 4271120"/>
              <a:gd name="connsiteY38" fmla="*/ 1373753 h 4702819"/>
              <a:gd name="connsiteX39" fmla="*/ 0 w 4271120"/>
              <a:gd name="connsiteY39" fmla="*/ 0 h 4702819"/>
              <a:gd name="connsiteX40" fmla="*/ 115292 w 4271120"/>
              <a:gd name="connsiteY40" fmla="*/ 0 h 4702819"/>
              <a:gd name="connsiteX41" fmla="*/ 274676 w 4271120"/>
              <a:gd name="connsiteY41" fmla="*/ 0 h 4702819"/>
              <a:gd name="connsiteX42" fmla="*/ 3942724 w 4271120"/>
              <a:gd name="connsiteY42" fmla="*/ 0 h 4702819"/>
              <a:gd name="connsiteX43" fmla="*/ 3939432 w 4271120"/>
              <a:gd name="connsiteY43" fmla="*/ 53696 h 4702819"/>
              <a:gd name="connsiteX44" fmla="*/ 3684598 w 4271120"/>
              <a:gd name="connsiteY44" fmla="*/ 334822 h 4702819"/>
              <a:gd name="connsiteX45" fmla="*/ 3981904 w 4271120"/>
              <a:gd name="connsiteY45" fmla="*/ 155833 h 4702819"/>
              <a:gd name="connsiteX46" fmla="*/ 3993028 w 4271120"/>
              <a:gd name="connsiteY46" fmla="*/ 404599 h 4702819"/>
              <a:gd name="connsiteX47" fmla="*/ 3433810 w 4271120"/>
              <a:gd name="connsiteY47" fmla="*/ 635163 h 4702819"/>
              <a:gd name="connsiteX48" fmla="*/ 2283013 w 4271120"/>
              <a:gd name="connsiteY48" fmla="*/ 464262 h 4702819"/>
              <a:gd name="connsiteX49" fmla="*/ 2284025 w 4271120"/>
              <a:gd name="connsiteY49" fmla="*/ 455161 h 4702819"/>
              <a:gd name="connsiteX50" fmla="*/ 2959536 w 4271120"/>
              <a:gd name="connsiteY50" fmla="*/ 115383 h 4702819"/>
              <a:gd name="connsiteX51" fmla="*/ 2949424 w 4271120"/>
              <a:gd name="connsiteY51" fmla="*/ 107293 h 4702819"/>
              <a:gd name="connsiteX52" fmla="*/ 1789525 w 4271120"/>
              <a:gd name="connsiteY52" fmla="*/ 314598 h 4702819"/>
              <a:gd name="connsiteX53" fmla="*/ 1564018 w 4271120"/>
              <a:gd name="connsiteY53" fmla="*/ 251900 h 4702819"/>
              <a:gd name="connsiteX54" fmla="*/ 1554917 w 4271120"/>
              <a:gd name="connsiteY54" fmla="*/ 262013 h 4702819"/>
              <a:gd name="connsiteX55" fmla="*/ 2389194 w 4271120"/>
              <a:gd name="connsiteY55" fmla="*/ 907188 h 4702819"/>
              <a:gd name="connsiteX56" fmla="*/ 2159641 w 4271120"/>
              <a:gd name="connsiteY56" fmla="*/ 613927 h 4702819"/>
              <a:gd name="connsiteX57" fmla="*/ 2255710 w 4271120"/>
              <a:gd name="connsiteY57" fmla="*/ 818197 h 4702819"/>
              <a:gd name="connsiteX58" fmla="*/ 2248631 w 4271120"/>
              <a:gd name="connsiteY58" fmla="*/ 897075 h 4702819"/>
              <a:gd name="connsiteX59" fmla="*/ 2071663 w 4271120"/>
              <a:gd name="connsiteY59" fmla="*/ 706960 h 4702819"/>
              <a:gd name="connsiteX60" fmla="*/ 2063573 w 4271120"/>
              <a:gd name="connsiteY60" fmla="*/ 718085 h 4702819"/>
              <a:gd name="connsiteX61" fmla="*/ 1981662 w 4271120"/>
              <a:gd name="connsiteY61" fmla="*/ 1090223 h 4702819"/>
              <a:gd name="connsiteX62" fmla="*/ 2015034 w 4271120"/>
              <a:gd name="connsiteY62" fmla="*/ 1068987 h 4702819"/>
              <a:gd name="connsiteX63" fmla="*/ 2152563 w 4271120"/>
              <a:gd name="connsiteY63" fmla="*/ 876851 h 4702819"/>
              <a:gd name="connsiteX64" fmla="*/ 2193013 w 4271120"/>
              <a:gd name="connsiteY64" fmla="*/ 935503 h 4702819"/>
              <a:gd name="connsiteX65" fmla="*/ 2042337 w 4271120"/>
              <a:gd name="connsiteY65" fmla="*/ 1153931 h 4702819"/>
              <a:gd name="connsiteX66" fmla="*/ 1195925 w 4271120"/>
              <a:gd name="connsiteY66" fmla="*/ 1315731 h 4702819"/>
              <a:gd name="connsiteX67" fmla="*/ 1759188 w 4271120"/>
              <a:gd name="connsiteY67" fmla="*/ 1329888 h 4702819"/>
              <a:gd name="connsiteX68" fmla="*/ 1762222 w 4271120"/>
              <a:gd name="connsiteY68" fmla="*/ 1336967 h 4702819"/>
              <a:gd name="connsiteX69" fmla="*/ 1303117 w 4271120"/>
              <a:gd name="connsiteY69" fmla="*/ 1458316 h 4702819"/>
              <a:gd name="connsiteX70" fmla="*/ 1879527 w 4271120"/>
              <a:gd name="connsiteY70" fmla="*/ 1385506 h 4702819"/>
              <a:gd name="connsiteX71" fmla="*/ 1882560 w 4271120"/>
              <a:gd name="connsiteY71" fmla="*/ 1389551 h 4702819"/>
              <a:gd name="connsiteX72" fmla="*/ 1158509 w 4271120"/>
              <a:gd name="connsiteY72" fmla="*/ 1608992 h 4702819"/>
              <a:gd name="connsiteX73" fmla="*/ 1500309 w 4271120"/>
              <a:gd name="connsiteY73" fmla="*/ 1648430 h 4702819"/>
              <a:gd name="connsiteX74" fmla="*/ 1502332 w 4271120"/>
              <a:gd name="connsiteY74" fmla="*/ 1651464 h 4702819"/>
              <a:gd name="connsiteX75" fmla="*/ 1323342 w 4271120"/>
              <a:gd name="connsiteY75" fmla="*/ 1726296 h 4702819"/>
              <a:gd name="connsiteX76" fmla="*/ 1387050 w 4271120"/>
              <a:gd name="connsiteY76" fmla="*/ 1741465 h 4702819"/>
              <a:gd name="connsiteX77" fmla="*/ 1442669 w 4271120"/>
              <a:gd name="connsiteY77" fmla="*/ 1750566 h 4702819"/>
              <a:gd name="connsiteX78" fmla="*/ 1983684 w 4271120"/>
              <a:gd name="connsiteY78" fmla="*/ 1635284 h 4702819"/>
              <a:gd name="connsiteX79" fmla="*/ 2041326 w 4271120"/>
              <a:gd name="connsiteY79" fmla="*/ 1604947 h 4702819"/>
              <a:gd name="connsiteX80" fmla="*/ 1993797 w 4271120"/>
              <a:gd name="connsiteY80" fmla="*/ 1723262 h 4702819"/>
              <a:gd name="connsiteX81" fmla="*/ 1881549 w 4271120"/>
              <a:gd name="connsiteY81" fmla="*/ 1801128 h 4702819"/>
              <a:gd name="connsiteX82" fmla="*/ 1868403 w 4271120"/>
              <a:gd name="connsiteY82" fmla="*/ 1865847 h 4702819"/>
              <a:gd name="connsiteX83" fmla="*/ 1001766 w 4271120"/>
              <a:gd name="connsiteY83" fmla="*/ 1993265 h 4702819"/>
              <a:gd name="connsiteX84" fmla="*/ 999744 w 4271120"/>
              <a:gd name="connsiteY84" fmla="*/ 1993265 h 4702819"/>
              <a:gd name="connsiteX85" fmla="*/ 1477051 w 4271120"/>
              <a:gd name="connsiteY85" fmla="*/ 2115625 h 4702819"/>
              <a:gd name="connsiteX86" fmla="*/ 1478062 w 4271120"/>
              <a:gd name="connsiteY86" fmla="*/ 2118658 h 4702819"/>
              <a:gd name="connsiteX87" fmla="*/ 1337500 w 4271120"/>
              <a:gd name="connsiteY87" fmla="*/ 2160120 h 4702819"/>
              <a:gd name="connsiteX88" fmla="*/ 1830987 w 4271120"/>
              <a:gd name="connsiteY88" fmla="*/ 2044838 h 4702819"/>
              <a:gd name="connsiteX89" fmla="*/ 1840088 w 4271120"/>
              <a:gd name="connsiteY89" fmla="*/ 2054950 h 4702819"/>
              <a:gd name="connsiteX90" fmla="*/ 1610536 w 4271120"/>
              <a:gd name="connsiteY90" fmla="*/ 2209670 h 4702819"/>
              <a:gd name="connsiteX91" fmla="*/ 970417 w 4271120"/>
              <a:gd name="connsiteY91" fmla="*/ 2143940 h 4702819"/>
              <a:gd name="connsiteX92" fmla="*/ 1531659 w 4271120"/>
              <a:gd name="connsiteY92" fmla="*/ 2446302 h 4702819"/>
              <a:gd name="connsiteX93" fmla="*/ 1040194 w 4271120"/>
              <a:gd name="connsiteY93" fmla="*/ 2520123 h 4702819"/>
              <a:gd name="connsiteX94" fmla="*/ 1012890 w 4271120"/>
              <a:gd name="connsiteY94" fmla="*/ 2497875 h 4702819"/>
              <a:gd name="connsiteX95" fmla="*/ 585134 w 4271120"/>
              <a:gd name="connsiteY95" fmla="*/ 2905408 h 4702819"/>
              <a:gd name="connsiteX96" fmla="*/ 2443801 w 4271120"/>
              <a:gd name="connsiteY96" fmla="*/ 4164407 h 4702819"/>
              <a:gd name="connsiteX97" fmla="*/ 2680749 w 4271120"/>
              <a:gd name="connsiteY97" fmla="*/ 4641304 h 4702819"/>
              <a:gd name="connsiteX98" fmla="*/ 2704586 w 4271120"/>
              <a:gd name="connsiteY98" fmla="*/ 4702819 h 4702819"/>
              <a:gd name="connsiteX99" fmla="*/ 274676 w 4271120"/>
              <a:gd name="connsiteY99" fmla="*/ 4702819 h 4702819"/>
              <a:gd name="connsiteX100" fmla="*/ 115292 w 4271120"/>
              <a:gd name="connsiteY100" fmla="*/ 4702819 h 4702819"/>
              <a:gd name="connsiteX101" fmla="*/ 0 w 4271120"/>
              <a:gd name="connsiteY101" fmla="*/ 4702819 h 470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271120" h="4702819">
                <a:moveTo>
                  <a:pt x="3773588" y="3280579"/>
                </a:moveTo>
                <a:cubicBezTo>
                  <a:pt x="3773588" y="3280579"/>
                  <a:pt x="3730105" y="3343276"/>
                  <a:pt x="3717970" y="3393838"/>
                </a:cubicBezTo>
                <a:cubicBezTo>
                  <a:pt x="3745273" y="3430243"/>
                  <a:pt x="3753363" y="3442378"/>
                  <a:pt x="3755385" y="3541480"/>
                </a:cubicBezTo>
                <a:cubicBezTo>
                  <a:pt x="3755385" y="3549570"/>
                  <a:pt x="3745273" y="3551593"/>
                  <a:pt x="3742240" y="3544514"/>
                </a:cubicBezTo>
                <a:cubicBezTo>
                  <a:pt x="3714936" y="3479795"/>
                  <a:pt x="3663363" y="3420131"/>
                  <a:pt x="3594598" y="3403951"/>
                </a:cubicBezTo>
                <a:cubicBezTo>
                  <a:pt x="3610778" y="3321029"/>
                  <a:pt x="3667408" y="3281590"/>
                  <a:pt x="3773588" y="3280579"/>
                </a:cubicBezTo>
                <a:close/>
                <a:moveTo>
                  <a:pt x="3937409" y="2981250"/>
                </a:moveTo>
                <a:cubicBezTo>
                  <a:pt x="3924264" y="3035858"/>
                  <a:pt x="3891904" y="3080352"/>
                  <a:pt x="3833252" y="3118780"/>
                </a:cubicBezTo>
                <a:cubicBezTo>
                  <a:pt x="3598643" y="3075297"/>
                  <a:pt x="3669430" y="3152151"/>
                  <a:pt x="3480327" y="3142039"/>
                </a:cubicBezTo>
                <a:cubicBezTo>
                  <a:pt x="3479316" y="3127881"/>
                  <a:pt x="3479316" y="3081364"/>
                  <a:pt x="3488417" y="3070240"/>
                </a:cubicBezTo>
                <a:cubicBezTo>
                  <a:pt x="3640104" y="3123836"/>
                  <a:pt x="3659318" y="3035858"/>
                  <a:pt x="3802914" y="3008554"/>
                </a:cubicBezTo>
                <a:cubicBezTo>
                  <a:pt x="3851454" y="2999453"/>
                  <a:pt x="3909095" y="2995408"/>
                  <a:pt x="3937409" y="2981250"/>
                </a:cubicBezTo>
                <a:close/>
                <a:moveTo>
                  <a:pt x="1530647" y="2816671"/>
                </a:moveTo>
                <a:cubicBezTo>
                  <a:pt x="1533681" y="2815912"/>
                  <a:pt x="1537220" y="2816924"/>
                  <a:pt x="1538737" y="2820463"/>
                </a:cubicBezTo>
                <a:cubicBezTo>
                  <a:pt x="1704581" y="3184511"/>
                  <a:pt x="1838065" y="3351366"/>
                  <a:pt x="1944246" y="3409008"/>
                </a:cubicBezTo>
                <a:cubicBezTo>
                  <a:pt x="2164698" y="3528335"/>
                  <a:pt x="3031334" y="3856989"/>
                  <a:pt x="3606733" y="3913618"/>
                </a:cubicBezTo>
                <a:cubicBezTo>
                  <a:pt x="3614823" y="3913618"/>
                  <a:pt x="3615834" y="3924742"/>
                  <a:pt x="3607744" y="3926765"/>
                </a:cubicBezTo>
                <a:cubicBezTo>
                  <a:pt x="3352910" y="3984405"/>
                  <a:pt x="2663241" y="3916653"/>
                  <a:pt x="2423576" y="3894405"/>
                </a:cubicBezTo>
                <a:cubicBezTo>
                  <a:pt x="2159641" y="3869123"/>
                  <a:pt x="2078741" y="3805416"/>
                  <a:pt x="2077731" y="3806426"/>
                </a:cubicBezTo>
                <a:cubicBezTo>
                  <a:pt x="1903797" y="3672942"/>
                  <a:pt x="1564018" y="3144061"/>
                  <a:pt x="1525591" y="2823496"/>
                </a:cubicBezTo>
                <a:cubicBezTo>
                  <a:pt x="1525085" y="2819957"/>
                  <a:pt x="1527613" y="2817429"/>
                  <a:pt x="1530647" y="2816671"/>
                </a:cubicBezTo>
                <a:close/>
                <a:moveTo>
                  <a:pt x="3996062" y="2605067"/>
                </a:moveTo>
                <a:cubicBezTo>
                  <a:pt x="4069883" y="2597989"/>
                  <a:pt x="4190221" y="2621247"/>
                  <a:pt x="4271120" y="2676866"/>
                </a:cubicBezTo>
                <a:cubicBezTo>
                  <a:pt x="4252918" y="2737541"/>
                  <a:pt x="4086063" y="2706192"/>
                  <a:pt x="4008197" y="2693046"/>
                </a:cubicBezTo>
                <a:cubicBezTo>
                  <a:pt x="3953589" y="2684955"/>
                  <a:pt x="3889881" y="2681922"/>
                  <a:pt x="3829207" y="2680911"/>
                </a:cubicBezTo>
                <a:cubicBezTo>
                  <a:pt x="3777633" y="2679899"/>
                  <a:pt x="3693700" y="2671810"/>
                  <a:pt x="3670441" y="2642484"/>
                </a:cubicBezTo>
                <a:cubicBezTo>
                  <a:pt x="3719992" y="2647540"/>
                  <a:pt x="3843364" y="2620237"/>
                  <a:pt x="3996062" y="2605067"/>
                </a:cubicBezTo>
                <a:close/>
                <a:moveTo>
                  <a:pt x="3443991" y="1373753"/>
                </a:moveTo>
                <a:cubicBezTo>
                  <a:pt x="3569601" y="1369611"/>
                  <a:pt x="3697113" y="1404594"/>
                  <a:pt x="3808982" y="1505845"/>
                </a:cubicBezTo>
                <a:cubicBezTo>
                  <a:pt x="3760442" y="1576632"/>
                  <a:pt x="3761453" y="1685847"/>
                  <a:pt x="3766510" y="1714160"/>
                </a:cubicBezTo>
                <a:cubicBezTo>
                  <a:pt x="3739205" y="1705060"/>
                  <a:pt x="3695722" y="1653485"/>
                  <a:pt x="3673475" y="1626182"/>
                </a:cubicBezTo>
                <a:cubicBezTo>
                  <a:pt x="3582463" y="1677757"/>
                  <a:pt x="3486394" y="1844611"/>
                  <a:pt x="3503586" y="1940680"/>
                </a:cubicBezTo>
                <a:cubicBezTo>
                  <a:pt x="3512687" y="2019557"/>
                  <a:pt x="3455046" y="2031692"/>
                  <a:pt x="3349877" y="1900230"/>
                </a:cubicBezTo>
                <a:cubicBezTo>
                  <a:pt x="3299315" y="1936634"/>
                  <a:pt x="3250775" y="1870904"/>
                  <a:pt x="3263920" y="1778881"/>
                </a:cubicBezTo>
                <a:cubicBezTo>
                  <a:pt x="3182010" y="1864836"/>
                  <a:pt x="2961559" y="1908320"/>
                  <a:pt x="2886727" y="1881016"/>
                </a:cubicBezTo>
                <a:cubicBezTo>
                  <a:pt x="3034368" y="1838544"/>
                  <a:pt x="3254820" y="1604947"/>
                  <a:pt x="3400439" y="1585733"/>
                </a:cubicBezTo>
                <a:cubicBezTo>
                  <a:pt x="3282123" y="1528092"/>
                  <a:pt x="3076841" y="1513935"/>
                  <a:pt x="2921109" y="1605957"/>
                </a:cubicBezTo>
                <a:cubicBezTo>
                  <a:pt x="2914030" y="1610002"/>
                  <a:pt x="2906951" y="1599890"/>
                  <a:pt x="2913019" y="1594835"/>
                </a:cubicBezTo>
                <a:cubicBezTo>
                  <a:pt x="3030576" y="1496238"/>
                  <a:pt x="3234642" y="1380656"/>
                  <a:pt x="3443991" y="1373753"/>
                </a:cubicBezTo>
                <a:close/>
                <a:moveTo>
                  <a:pt x="0" y="0"/>
                </a:moveTo>
                <a:lnTo>
                  <a:pt x="115292" y="0"/>
                </a:lnTo>
                <a:lnTo>
                  <a:pt x="274676" y="0"/>
                </a:lnTo>
                <a:lnTo>
                  <a:pt x="3942724" y="0"/>
                </a:lnTo>
                <a:lnTo>
                  <a:pt x="3939432" y="53696"/>
                </a:lnTo>
                <a:cubicBezTo>
                  <a:pt x="3926286" y="139653"/>
                  <a:pt x="3890892" y="219541"/>
                  <a:pt x="3684598" y="334822"/>
                </a:cubicBezTo>
                <a:cubicBezTo>
                  <a:pt x="3918196" y="331789"/>
                  <a:pt x="3971792" y="185158"/>
                  <a:pt x="3981904" y="155833"/>
                </a:cubicBezTo>
                <a:cubicBezTo>
                  <a:pt x="4027411" y="317632"/>
                  <a:pt x="3993028" y="404599"/>
                  <a:pt x="3993028" y="404599"/>
                </a:cubicBezTo>
                <a:cubicBezTo>
                  <a:pt x="3940444" y="578533"/>
                  <a:pt x="3623924" y="771681"/>
                  <a:pt x="3433810" y="635163"/>
                </a:cubicBezTo>
                <a:cubicBezTo>
                  <a:pt x="2893805" y="156844"/>
                  <a:pt x="3099088" y="642242"/>
                  <a:pt x="2283013" y="464262"/>
                </a:cubicBezTo>
                <a:cubicBezTo>
                  <a:pt x="2277957" y="463251"/>
                  <a:pt x="2278968" y="455161"/>
                  <a:pt x="2284025" y="455161"/>
                </a:cubicBezTo>
                <a:cubicBezTo>
                  <a:pt x="2601556" y="444037"/>
                  <a:pt x="2854367" y="256957"/>
                  <a:pt x="2959536" y="115383"/>
                </a:cubicBezTo>
                <a:cubicBezTo>
                  <a:pt x="2963581" y="109315"/>
                  <a:pt x="2955491" y="101225"/>
                  <a:pt x="2949424" y="107293"/>
                </a:cubicBezTo>
                <a:cubicBezTo>
                  <a:pt x="2789647" y="273137"/>
                  <a:pt x="2362902" y="477408"/>
                  <a:pt x="1789525" y="314598"/>
                </a:cubicBezTo>
                <a:cubicBezTo>
                  <a:pt x="1719750" y="288306"/>
                  <a:pt x="1577164" y="254935"/>
                  <a:pt x="1564018" y="251900"/>
                </a:cubicBezTo>
                <a:cubicBezTo>
                  <a:pt x="1542782" y="245833"/>
                  <a:pt x="1554917" y="262013"/>
                  <a:pt x="1554917" y="262013"/>
                </a:cubicBezTo>
                <a:cubicBezTo>
                  <a:pt x="2567173" y="576510"/>
                  <a:pt x="2389194" y="907188"/>
                  <a:pt x="2389194" y="907188"/>
                </a:cubicBezTo>
                <a:cubicBezTo>
                  <a:pt x="2370992" y="796962"/>
                  <a:pt x="2292115" y="689770"/>
                  <a:pt x="2159641" y="613927"/>
                </a:cubicBezTo>
                <a:cubicBezTo>
                  <a:pt x="2258743" y="732242"/>
                  <a:pt x="2255710" y="818197"/>
                  <a:pt x="2255710" y="818197"/>
                </a:cubicBezTo>
                <a:cubicBezTo>
                  <a:pt x="2256721" y="837412"/>
                  <a:pt x="2256721" y="904154"/>
                  <a:pt x="2248631" y="897075"/>
                </a:cubicBezTo>
                <a:cubicBezTo>
                  <a:pt x="2238518" y="886963"/>
                  <a:pt x="2210203" y="755501"/>
                  <a:pt x="2071663" y="706960"/>
                </a:cubicBezTo>
                <a:cubicBezTo>
                  <a:pt x="2049416" y="701905"/>
                  <a:pt x="2063573" y="718085"/>
                  <a:pt x="2063573" y="718085"/>
                </a:cubicBezTo>
                <a:cubicBezTo>
                  <a:pt x="2150540" y="841456"/>
                  <a:pt x="2086831" y="984043"/>
                  <a:pt x="1981662" y="1090223"/>
                </a:cubicBezTo>
                <a:cubicBezTo>
                  <a:pt x="1992786" y="1084155"/>
                  <a:pt x="2003909" y="1077077"/>
                  <a:pt x="2015034" y="1068987"/>
                </a:cubicBezTo>
                <a:cubicBezTo>
                  <a:pt x="2088854" y="1009323"/>
                  <a:pt x="2150540" y="961794"/>
                  <a:pt x="2152563" y="876851"/>
                </a:cubicBezTo>
                <a:cubicBezTo>
                  <a:pt x="2152563" y="848535"/>
                  <a:pt x="2189978" y="899097"/>
                  <a:pt x="2193013" y="935503"/>
                </a:cubicBezTo>
                <a:cubicBezTo>
                  <a:pt x="2190990" y="1046740"/>
                  <a:pt x="2126271" y="1094268"/>
                  <a:pt x="2042337" y="1153931"/>
                </a:cubicBezTo>
                <a:cubicBezTo>
                  <a:pt x="1941212" y="1225730"/>
                  <a:pt x="1609524" y="1394608"/>
                  <a:pt x="1195925" y="1315731"/>
                </a:cubicBezTo>
                <a:cubicBezTo>
                  <a:pt x="1484130" y="1399664"/>
                  <a:pt x="1645929" y="1362248"/>
                  <a:pt x="1759188" y="1329888"/>
                </a:cubicBezTo>
                <a:cubicBezTo>
                  <a:pt x="1763233" y="1328876"/>
                  <a:pt x="1766267" y="1334944"/>
                  <a:pt x="1762222" y="1336967"/>
                </a:cubicBezTo>
                <a:cubicBezTo>
                  <a:pt x="1691435" y="1385506"/>
                  <a:pt x="1611546" y="1409776"/>
                  <a:pt x="1303117" y="1458316"/>
                </a:cubicBezTo>
                <a:cubicBezTo>
                  <a:pt x="1585254" y="1480563"/>
                  <a:pt x="1740986" y="1459328"/>
                  <a:pt x="1879527" y="1385506"/>
                </a:cubicBezTo>
                <a:cubicBezTo>
                  <a:pt x="1882560" y="1383484"/>
                  <a:pt x="1885594" y="1387529"/>
                  <a:pt x="1882560" y="1389551"/>
                </a:cubicBezTo>
                <a:cubicBezTo>
                  <a:pt x="1799638" y="1452248"/>
                  <a:pt x="1517501" y="1619104"/>
                  <a:pt x="1158509" y="1608992"/>
                </a:cubicBezTo>
                <a:cubicBezTo>
                  <a:pt x="1213116" y="1658542"/>
                  <a:pt x="1464916" y="1649442"/>
                  <a:pt x="1500309" y="1648430"/>
                </a:cubicBezTo>
                <a:cubicBezTo>
                  <a:pt x="1502332" y="1648430"/>
                  <a:pt x="1503344" y="1650453"/>
                  <a:pt x="1502332" y="1651464"/>
                </a:cubicBezTo>
                <a:cubicBezTo>
                  <a:pt x="1450759" y="1717194"/>
                  <a:pt x="1323342" y="1726296"/>
                  <a:pt x="1323342" y="1726296"/>
                </a:cubicBezTo>
                <a:cubicBezTo>
                  <a:pt x="1347612" y="1731352"/>
                  <a:pt x="1368848" y="1736409"/>
                  <a:pt x="1387050" y="1741465"/>
                </a:cubicBezTo>
                <a:cubicBezTo>
                  <a:pt x="1405252" y="1745509"/>
                  <a:pt x="1424467" y="1748544"/>
                  <a:pt x="1442669" y="1750566"/>
                </a:cubicBezTo>
                <a:cubicBezTo>
                  <a:pt x="1624693" y="1761689"/>
                  <a:pt x="1816830" y="1717194"/>
                  <a:pt x="1983684" y="1635284"/>
                </a:cubicBezTo>
                <a:cubicBezTo>
                  <a:pt x="1989752" y="1632250"/>
                  <a:pt x="2041326" y="1604947"/>
                  <a:pt x="2041326" y="1604947"/>
                </a:cubicBezTo>
                <a:cubicBezTo>
                  <a:pt x="2046382" y="1641352"/>
                  <a:pt x="2021101" y="1692925"/>
                  <a:pt x="1993797" y="1723262"/>
                </a:cubicBezTo>
                <a:cubicBezTo>
                  <a:pt x="1962449" y="1757644"/>
                  <a:pt x="1921999" y="1780903"/>
                  <a:pt x="1881549" y="1801128"/>
                </a:cubicBezTo>
                <a:cubicBezTo>
                  <a:pt x="1892672" y="1818319"/>
                  <a:pt x="1875482" y="1856746"/>
                  <a:pt x="1868403" y="1865847"/>
                </a:cubicBezTo>
                <a:cubicBezTo>
                  <a:pt x="1612558" y="2185401"/>
                  <a:pt x="1001766" y="1993265"/>
                  <a:pt x="1001766" y="1993265"/>
                </a:cubicBezTo>
                <a:cubicBezTo>
                  <a:pt x="1001766" y="1993265"/>
                  <a:pt x="1000754" y="1993265"/>
                  <a:pt x="999744" y="1993265"/>
                </a:cubicBezTo>
                <a:cubicBezTo>
                  <a:pt x="1145363" y="2093377"/>
                  <a:pt x="1362780" y="2123715"/>
                  <a:pt x="1477051" y="2115625"/>
                </a:cubicBezTo>
                <a:cubicBezTo>
                  <a:pt x="1479074" y="2115625"/>
                  <a:pt x="1480085" y="2117648"/>
                  <a:pt x="1478062" y="2118658"/>
                </a:cubicBezTo>
                <a:cubicBezTo>
                  <a:pt x="1447725" y="2137873"/>
                  <a:pt x="1347612" y="2158097"/>
                  <a:pt x="1337500" y="2160120"/>
                </a:cubicBezTo>
                <a:cubicBezTo>
                  <a:pt x="1571097" y="2180345"/>
                  <a:pt x="1753121" y="2096412"/>
                  <a:pt x="1830987" y="2044838"/>
                </a:cubicBezTo>
                <a:cubicBezTo>
                  <a:pt x="1837055" y="2040793"/>
                  <a:pt x="1845144" y="2048883"/>
                  <a:pt x="1840088" y="2054950"/>
                </a:cubicBezTo>
                <a:cubicBezTo>
                  <a:pt x="1765256" y="2154052"/>
                  <a:pt x="1717728" y="2182367"/>
                  <a:pt x="1610536" y="2209670"/>
                </a:cubicBezTo>
                <a:cubicBezTo>
                  <a:pt x="1399185" y="2261244"/>
                  <a:pt x="1159521" y="2246076"/>
                  <a:pt x="970417" y="2143940"/>
                </a:cubicBezTo>
                <a:cubicBezTo>
                  <a:pt x="1170644" y="2526190"/>
                  <a:pt x="1447725" y="2465516"/>
                  <a:pt x="1531659" y="2446302"/>
                </a:cubicBezTo>
                <a:cubicBezTo>
                  <a:pt x="1427500" y="2605067"/>
                  <a:pt x="1220195" y="2650574"/>
                  <a:pt x="1040194" y="2520123"/>
                </a:cubicBezTo>
                <a:cubicBezTo>
                  <a:pt x="1030081" y="2513044"/>
                  <a:pt x="1021991" y="2504955"/>
                  <a:pt x="1012890" y="2497875"/>
                </a:cubicBezTo>
                <a:cubicBezTo>
                  <a:pt x="890529" y="2709226"/>
                  <a:pt x="464795" y="2786080"/>
                  <a:pt x="585134" y="2905408"/>
                </a:cubicBezTo>
                <a:cubicBezTo>
                  <a:pt x="1526602" y="3840809"/>
                  <a:pt x="2443801" y="4164407"/>
                  <a:pt x="2443801" y="4164407"/>
                </a:cubicBezTo>
                <a:cubicBezTo>
                  <a:pt x="2521667" y="4282217"/>
                  <a:pt x="2602820" y="4452359"/>
                  <a:pt x="2680749" y="4641304"/>
                </a:cubicBezTo>
                <a:lnTo>
                  <a:pt x="2704586" y="4702819"/>
                </a:lnTo>
                <a:lnTo>
                  <a:pt x="274676" y="4702819"/>
                </a:lnTo>
                <a:lnTo>
                  <a:pt x="115292" y="4702819"/>
                </a:lnTo>
                <a:lnTo>
                  <a:pt x="0" y="4702819"/>
                </a:lnTo>
                <a:close/>
              </a:path>
            </a:pathLst>
          </a:custGeom>
          <a:solidFill>
            <a:srgbClr val="DAE5EA"/>
          </a:solidFill>
          <a:ln w="9176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de-DE" sz="135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899361"/>
            <a:ext cx="6399768" cy="540727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Titelfolie (bearbeiten)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6536" y="3512495"/>
            <a:ext cx="6399768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(bearbeiten)</a:t>
            </a:r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8AC3E5BE-9275-472F-AEB2-C4DA849B9A5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8A45B3C2-1CA4-47B2-9CD9-00EEF9D615AF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3243C064-66AF-4F89-A61C-8EAA80446B16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5E875C2F-2AC0-45DD-9626-129486821205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2F1F040A-4C25-4A9B-91CF-4997C0E3FA28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24" name="Bildplatzhalter 4">
            <a:extLst>
              <a:ext uri="{FF2B5EF4-FFF2-40B4-BE49-F238E27FC236}">
                <a16:creationId xmlns:a16="http://schemas.microsoft.com/office/drawing/2014/main" id="{4546E641-A9D5-9A47-9F76-2734E5A68A2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92439" y="380585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0679E3DD-A5E0-9442-80E4-78F5371D29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22275" y="38534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31" name="Bildplatzhalter 4">
            <a:extLst>
              <a:ext uri="{FF2B5EF4-FFF2-40B4-BE49-F238E27FC236}">
                <a16:creationId xmlns:a16="http://schemas.microsoft.com/office/drawing/2014/main" id="{2EF12A4D-9E8B-6D48-B319-03F9AB23CB5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708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2" name="Bildplatzhalter 4">
            <a:extLst>
              <a:ext uri="{FF2B5EF4-FFF2-40B4-BE49-F238E27FC236}">
                <a16:creationId xmlns:a16="http://schemas.microsoft.com/office/drawing/2014/main" id="{C9076294-3FF7-9C4E-9E9C-734FEDF8CD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54279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3" name="Bildplatzhalter 4">
            <a:extLst>
              <a:ext uri="{FF2B5EF4-FFF2-40B4-BE49-F238E27FC236}">
                <a16:creationId xmlns:a16="http://schemas.microsoft.com/office/drawing/2014/main" id="{402837B2-EE3A-BB49-8729-EE20976AD0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74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4" name="Textplatzhalter 22">
            <a:extLst>
              <a:ext uri="{FF2B5EF4-FFF2-40B4-BE49-F238E27FC236}">
                <a16:creationId xmlns:a16="http://schemas.microsoft.com/office/drawing/2014/main" id="{3F468D62-B29F-1948-8A54-6EE8881E37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4459481"/>
            <a:ext cx="2057400" cy="274183"/>
          </a:xfrm>
        </p:spPr>
        <p:txBody>
          <a:bodyPr/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Datum (bearbeiten)</a:t>
            </a:r>
          </a:p>
        </p:txBody>
      </p:sp>
    </p:spTree>
    <p:extLst>
      <p:ext uri="{BB962C8B-B14F-4D97-AF65-F5344CB8AC3E}">
        <p14:creationId xmlns:p14="http://schemas.microsoft.com/office/powerpoint/2010/main" val="3075076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zwei Bilder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Inhalt + 2 Bilder rechts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ADE6869-998B-4809-AE43-C38E35BE8AA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625578" y="1422400"/>
            <a:ext cx="224194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B574367-BB34-447D-A233-6E083CBE5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921103" y="1422399"/>
            <a:ext cx="2222897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7DFAE767-5641-4D3F-9095-84DF276507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288" y="1422400"/>
            <a:ext cx="3754437" cy="3492500"/>
          </a:xfrm>
        </p:spPr>
        <p:txBody>
          <a:bodyPr/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1169AC40-4AD9-954E-A54F-29F517D6CC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960897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60" userDrawn="1">
          <p15:clr>
            <a:srgbClr val="FBAE40"/>
          </p15:clr>
        </p15:guide>
        <p15:guide id="2" pos="432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7376B4C5-BE86-46E2-BB73-C84DD0D0A2B1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554B3AC1-FDFF-4DC3-9DC6-81F70D7AA0BB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77DD96AE-1808-4743-8DCB-608D8DC68352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Holder 3">
              <a:extLst>
                <a:ext uri="{FF2B5EF4-FFF2-40B4-BE49-F238E27FC236}">
                  <a16:creationId xmlns:a16="http://schemas.microsoft.com/office/drawing/2014/main" id="{DA1288D7-3EDD-4960-BA1A-AED8C420D13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5579" y="330910"/>
            <a:ext cx="2727787" cy="452322"/>
          </a:xfrm>
        </p:spPr>
        <p:txBody>
          <a:bodyPr/>
          <a:lstStyle/>
          <a:p>
            <a:r>
              <a:rPr lang="de-DE" dirty="0"/>
              <a:t>Inhalt + Bild links</a:t>
            </a:r>
          </a:p>
        </p:txBody>
      </p: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2A6B4FCA-16D8-4C61-9911-C6EBBA2E9614}"/>
              </a:ext>
            </a:extLst>
          </p:cNvPr>
          <p:cNvCxnSpPr>
            <a:cxnSpLocks/>
          </p:cNvCxnSpPr>
          <p:nvPr userDrawn="1"/>
        </p:nvCxnSpPr>
        <p:spPr>
          <a:xfrm>
            <a:off x="4625975" y="974732"/>
            <a:ext cx="2727391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973DDC7-C42E-4F39-AF1D-5C1BA1202CB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-6031" y="-1"/>
            <a:ext cx="4277280" cy="49149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8E86CCD-5F3A-4D32-9430-6A5FA2D99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5578" y="1422400"/>
            <a:ext cx="3997722" cy="3487738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grpSp>
        <p:nvGrpSpPr>
          <p:cNvPr id="43" name="Grafik 9">
            <a:extLst>
              <a:ext uri="{FF2B5EF4-FFF2-40B4-BE49-F238E27FC236}">
                <a16:creationId xmlns:a16="http://schemas.microsoft.com/office/drawing/2014/main" id="{C91C6619-4CF7-49A7-802B-6AF7FF4914DA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5" name="Grafik 9">
              <a:extLst>
                <a:ext uri="{FF2B5EF4-FFF2-40B4-BE49-F238E27FC236}">
                  <a16:creationId xmlns:a16="http://schemas.microsoft.com/office/drawing/2014/main" id="{455B36EC-528F-4E97-93BF-21959E6FD9B9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91D309B1-63F8-4AB2-8EB2-1CAEF4C839A6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A36242A3-7F74-4857-8FF1-ADD22CCD327C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373027A2-4C51-4E71-A123-42FB987BF2B4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A909C168-98E6-4FA2-8D75-923A389A4E9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9A3716B3-558A-427F-BA0B-829497FC8881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F8470D77-D85D-4975-9A60-9CE2E8808B2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BCF37C2F-5134-4162-BE90-58DA31D2F78C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0B310A5-C7B4-461B-A746-BE06FBD16D53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1295C12-5E33-43EE-8872-7957A8D8536C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0" name="Grafik 9">
              <a:extLst>
                <a:ext uri="{FF2B5EF4-FFF2-40B4-BE49-F238E27FC236}">
                  <a16:creationId xmlns:a16="http://schemas.microsoft.com/office/drawing/2014/main" id="{3A5FF387-F0B6-477E-998D-234DECE1DB1B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FE518397-1522-4A04-B6ED-00F9007F357A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10063F5E-0004-4BCF-97BF-1F768B2194CF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1A6F300E-3CC4-4B75-80D8-A919F613F4A3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2" name="Grafik 9">
              <a:extLst>
                <a:ext uri="{FF2B5EF4-FFF2-40B4-BE49-F238E27FC236}">
                  <a16:creationId xmlns:a16="http://schemas.microsoft.com/office/drawing/2014/main" id="{04AC514E-52CF-4856-ADD0-332C339C4D48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546461AE-92FF-428D-A949-FB0BA0C40486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E965C189-A801-452A-859F-28368D6503EA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B42D9CC-533D-471D-AE03-C7814754949F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1CA820B0-ACB2-443B-BBD2-E5DA3D05A48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958C57C2-4634-4F2D-AAFF-837FFB064E0F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60" name="Grafik 9">
              <a:extLst>
                <a:ext uri="{FF2B5EF4-FFF2-40B4-BE49-F238E27FC236}">
                  <a16:creationId xmlns:a16="http://schemas.microsoft.com/office/drawing/2014/main" id="{FD7A4790-53F8-44AD-B4D7-867D12B3CFB1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360B4408-9AA2-45E3-BA56-27796B0DA924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A4F7D52C-F51B-4EFD-812F-B2EE83A760E2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EC28B88-2DCA-403B-A59C-F6B806C02DBB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8EA9E0D8-953E-4386-A47D-85043DF818F8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39" name="Textplatzhalter 3">
            <a:extLst>
              <a:ext uri="{FF2B5EF4-FFF2-40B4-BE49-F238E27FC236}">
                <a16:creationId xmlns:a16="http://schemas.microsoft.com/office/drawing/2014/main" id="{B5D41B38-F074-CA45-A2A6-6B6A14B25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5578" y="1089025"/>
            <a:ext cx="399772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2227148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+ zwei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CBB2739F-531B-406E-B9AE-7F5955A4C086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6" name="bk object 18">
              <a:extLst>
                <a:ext uri="{FF2B5EF4-FFF2-40B4-BE49-F238E27FC236}">
                  <a16:creationId xmlns:a16="http://schemas.microsoft.com/office/drawing/2014/main" id="{10BD749C-F32D-4FA0-8B2F-E4376F4459C1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bk object 18">
              <a:extLst>
                <a:ext uri="{FF2B5EF4-FFF2-40B4-BE49-F238E27FC236}">
                  <a16:creationId xmlns:a16="http://schemas.microsoft.com/office/drawing/2014/main" id="{75AD1741-5FE5-4A33-9577-F1F4588F6C91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Holder 3">
              <a:extLst>
                <a:ext uri="{FF2B5EF4-FFF2-40B4-BE49-F238E27FC236}">
                  <a16:creationId xmlns:a16="http://schemas.microsoft.com/office/drawing/2014/main" id="{BF81CE3E-1239-4D0D-8337-4AABB0EB94B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A4C0BC30-E626-4EC3-B52E-EC6CECC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5579" y="330910"/>
            <a:ext cx="2727787" cy="452322"/>
          </a:xfrm>
        </p:spPr>
        <p:txBody>
          <a:bodyPr/>
          <a:lstStyle/>
          <a:p>
            <a:r>
              <a:rPr lang="de-DE" dirty="0"/>
              <a:t>Inhalt + 2 Bilder</a:t>
            </a:r>
          </a:p>
        </p:txBody>
      </p: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C79038B0-AD42-42B7-8D15-303CEBA1DC4C}"/>
              </a:ext>
            </a:extLst>
          </p:cNvPr>
          <p:cNvCxnSpPr>
            <a:cxnSpLocks/>
          </p:cNvCxnSpPr>
          <p:nvPr userDrawn="1"/>
        </p:nvCxnSpPr>
        <p:spPr>
          <a:xfrm>
            <a:off x="4625975" y="974732"/>
            <a:ext cx="2727391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64C44-AFA3-4DC5-AA03-2798F14ED87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0"/>
            <a:ext cx="4276259" cy="2431145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E691ED2-3E52-4E4A-9F7C-C8A1129667C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0" y="2493863"/>
            <a:ext cx="4276259" cy="2421037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7826728D-0439-4A76-A6FC-AAE7B4BDFA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5578" y="1422400"/>
            <a:ext cx="4000268" cy="3487738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grpSp>
        <p:nvGrpSpPr>
          <p:cNvPr id="43" name="Grafik 9">
            <a:extLst>
              <a:ext uri="{FF2B5EF4-FFF2-40B4-BE49-F238E27FC236}">
                <a16:creationId xmlns:a16="http://schemas.microsoft.com/office/drawing/2014/main" id="{076F09CB-2CC2-4309-BDB1-67804947A214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5" name="Grafik 9">
              <a:extLst>
                <a:ext uri="{FF2B5EF4-FFF2-40B4-BE49-F238E27FC236}">
                  <a16:creationId xmlns:a16="http://schemas.microsoft.com/office/drawing/2014/main" id="{AE4D5FB2-1354-4A1C-9AC6-94BA47AFA657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FE59B463-359E-41D0-BD04-1F9F20933BC7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0FB2DBB2-6B23-44DE-BAFF-BA7815BDA3A9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0F2E9D98-4AD9-4DB8-99C6-0DF7955D45BD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D351D8E0-4F29-4BBF-9D49-14AAEB93E919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DCB72BFE-8B60-40AD-87F8-487863D43F75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52E0BA5A-CC65-4BB8-81BB-4CB15A4D8CF1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59051EF-44DD-407B-AE1C-A76EDF0E837C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C0514696-52F1-48B2-96C8-A3E4798980DC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E0DDF57D-AA32-45B9-BDC9-86A24A39DB9E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1" name="Grafik 9">
              <a:extLst>
                <a:ext uri="{FF2B5EF4-FFF2-40B4-BE49-F238E27FC236}">
                  <a16:creationId xmlns:a16="http://schemas.microsoft.com/office/drawing/2014/main" id="{E7679A7C-9589-4CF8-9F8D-7E3A97D84278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C32EB792-112B-4098-B905-0403E3AB3D3B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2364557F-298E-4BF1-8A6D-06EF159C2726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9C8A17D1-D5DE-42B7-8090-E7E649D8A805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3" name="Grafik 9">
              <a:extLst>
                <a:ext uri="{FF2B5EF4-FFF2-40B4-BE49-F238E27FC236}">
                  <a16:creationId xmlns:a16="http://schemas.microsoft.com/office/drawing/2014/main" id="{36D757E1-23B8-4B97-B880-F711EC0DB08D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E1960764-ED10-4D2C-88D0-696068264BC5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E6C9C067-792C-4C17-A5B3-D48C1665DD24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960872F2-485E-4F8B-8FCC-FC63006E79D3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E07D7C9-0535-4673-8091-4F17D0B62650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9B0B4093-9FAE-4FEC-9671-D0091528BD5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61" name="Grafik 9">
              <a:extLst>
                <a:ext uri="{FF2B5EF4-FFF2-40B4-BE49-F238E27FC236}">
                  <a16:creationId xmlns:a16="http://schemas.microsoft.com/office/drawing/2014/main" id="{D5D00B8F-439D-4A9C-AC31-D90D9CFAFF16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A0B59116-9AC3-488B-B418-57F05127DD42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ED6E8E7E-1035-4870-8608-70848BB2B703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0A256F68-56C7-4D5B-BCCD-3A6858B05732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4EEEE710-875E-4346-9F6D-CFFB3EF72B31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28366CDA-53C4-C445-BB35-C76A6EF75D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32" y="1089025"/>
            <a:ext cx="4000268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479887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1" userDrawn="1">
          <p15:clr>
            <a:srgbClr val="FBAE40"/>
          </p15:clr>
        </p15:guide>
        <p15:guide id="2" orient="horz" pos="153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2 Bilder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33C81B-6C39-4BD5-9BF9-8617341D801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0" y="1422400"/>
            <a:ext cx="454461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915B8044-0142-42E8-8428-B098000CEBD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99384" y="1422400"/>
            <a:ext cx="454461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C4DC007-2365-A648-88B1-D6FDE125C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662697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97" userDrawn="1">
          <p15:clr>
            <a:srgbClr val="FBAE40"/>
          </p15:clr>
        </p15:guide>
        <p15:guide id="3" pos="28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3 Bilder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021923-B745-4638-A634-E1DA375F90E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422399"/>
            <a:ext cx="2978945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556F71-EDA3-472E-9372-CE0F4A69672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32522" y="1422400"/>
            <a:ext cx="3078956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C1ADC803-A245-408E-AB12-EC54C19B510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5058" y="1422400"/>
            <a:ext cx="2978943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58BC8DE0-A3EE-804D-838F-898D4F788B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736764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10" userDrawn="1">
          <p15:clr>
            <a:srgbClr val="FBAE40"/>
          </p15:clr>
        </p15:guide>
        <p15:guide id="3" pos="3850" userDrawn="1">
          <p15:clr>
            <a:srgbClr val="FBAE40"/>
          </p15:clr>
        </p15:guide>
        <p15:guide id="4" pos="3884" userDrawn="1">
          <p15:clr>
            <a:srgbClr val="FBAE40"/>
          </p15:clr>
        </p15:guide>
        <p15:guide id="5" pos="1877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Großes Bild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40F789-6719-4203-8D60-D2478F65170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1422399"/>
            <a:ext cx="9144000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5616D54-86F2-9449-AA54-998236971E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3680941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 userDrawn="1">
          <p15:clr>
            <a:srgbClr val="FBAE40"/>
          </p15:clr>
        </p15:guide>
        <p15:guide id="2" orient="horz" pos="2014" userDrawn="1">
          <p15:clr>
            <a:srgbClr val="FBAE40"/>
          </p15:clr>
        </p15:guide>
        <p15:guide id="3" pos="2863" userDrawn="1">
          <p15:clr>
            <a:srgbClr val="FBAE40"/>
          </p15:clr>
        </p15:guide>
        <p15:guide id="4" pos="2897" userDrawn="1">
          <p15:clr>
            <a:srgbClr val="FBAE40"/>
          </p15:clr>
        </p15:guide>
        <p15:guide id="5" pos="1928" userDrawn="1">
          <p15:clr>
            <a:srgbClr val="FBAE40"/>
          </p15:clr>
        </p15:guide>
        <p15:guide id="6" pos="1894" userDrawn="1">
          <p15:clr>
            <a:srgbClr val="FBAE40"/>
          </p15:clr>
        </p15:guide>
        <p15:guide id="7" pos="958" userDrawn="1">
          <p15:clr>
            <a:srgbClr val="FBAE40"/>
          </p15:clr>
        </p15:guide>
        <p15:guide id="8" pos="924" userDrawn="1">
          <p15:clr>
            <a:srgbClr val="FBAE40"/>
          </p15:clr>
        </p15:guide>
        <p15:guide id="9" pos="4309" userDrawn="1">
          <p15:clr>
            <a:srgbClr val="FBAE40"/>
          </p15:clr>
        </p15:guide>
        <p15:guide id="10" pos="4343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(bearbeiten)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D803084A-5ADB-8145-8DBF-2148A0826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1235274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BC85E-9658-4D4D-BDC1-B9AA54CC6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(bearbeiten)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50C059-9EF2-4BF6-ACD1-CD0A42FA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95CDF-AED9-4575-BFCF-0B8549EE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37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928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+ Heineko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4F2D883D-86A1-4B38-BBBC-81F258AD3664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A0B87E1F-4D99-4450-9167-085B1ECC6BB2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29147ACE-4C7A-4AC3-A60F-A813EE08D57E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Holder 3">
              <a:extLst>
                <a:ext uri="{FF2B5EF4-FFF2-40B4-BE49-F238E27FC236}">
                  <a16:creationId xmlns:a16="http://schemas.microsoft.com/office/drawing/2014/main" id="{3187F65C-802F-454B-B4D7-B16EEF26A6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2920" y="3034543"/>
            <a:ext cx="4779587" cy="9192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 dirty="0" err="1"/>
              <a:t>Kapiteltrenner</a:t>
            </a:r>
            <a:r>
              <a:rPr lang="de-DE" dirty="0"/>
              <a:t> (bearbeiten)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B9C8E9F-01A9-4CE0-8030-B76B3BE38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8921" t="8747" b="17591"/>
          <a:stretch>
            <a:fillRect/>
          </a:stretch>
        </p:blipFill>
        <p:spPr>
          <a:xfrm>
            <a:off x="0" y="0"/>
            <a:ext cx="3731958" cy="4914900"/>
          </a:xfrm>
          <a:custGeom>
            <a:avLst/>
            <a:gdLst>
              <a:gd name="connsiteX0" fmla="*/ 0 w 5015880"/>
              <a:gd name="connsiteY0" fmla="*/ 0 h 6597650"/>
              <a:gd name="connsiteX1" fmla="*/ 5015880 w 5015880"/>
              <a:gd name="connsiteY1" fmla="*/ 0 h 6597650"/>
              <a:gd name="connsiteX2" fmla="*/ 5015880 w 5015880"/>
              <a:gd name="connsiteY2" fmla="*/ 6597650 h 6597650"/>
              <a:gd name="connsiteX3" fmla="*/ 0 w 5015880"/>
              <a:gd name="connsiteY3" fmla="*/ 6597650 h 659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880" h="6597650">
                <a:moveTo>
                  <a:pt x="0" y="0"/>
                </a:moveTo>
                <a:lnTo>
                  <a:pt x="5015880" y="0"/>
                </a:lnTo>
                <a:lnTo>
                  <a:pt x="5015880" y="6597650"/>
                </a:lnTo>
                <a:lnTo>
                  <a:pt x="0" y="6597650"/>
                </a:lnTo>
                <a:close/>
              </a:path>
            </a:pathLst>
          </a:cu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42" name="Grafik 9">
            <a:extLst>
              <a:ext uri="{FF2B5EF4-FFF2-40B4-BE49-F238E27FC236}">
                <a16:creationId xmlns:a16="http://schemas.microsoft.com/office/drawing/2014/main" id="{4667E34A-CC7E-4835-9AC5-FE237F81C03D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3" name="Grafik 9">
              <a:extLst>
                <a:ext uri="{FF2B5EF4-FFF2-40B4-BE49-F238E27FC236}">
                  <a16:creationId xmlns:a16="http://schemas.microsoft.com/office/drawing/2014/main" id="{626385F0-EFB3-4177-8D2F-2F9907091087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6808F36E-77C0-40F5-86F8-7030FC5D0DFD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46CD7CF4-F97B-47E8-A3F8-5B4275184858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5C9615FD-3950-4AAF-91D1-B7E0D1523EB1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6D61BCB8-A392-44BE-9B58-0C8894F2C6E3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5651F35B-CB90-42B4-A471-984346A049EA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8CE6B607-72CF-4173-94CC-C59F836899D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00087AB-383E-4624-A927-873B03065E80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2AA03D7-3F03-4C4F-A0C9-836B56272C8C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908EC93F-835E-4D0F-A675-2F99EC043AA5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7" name="Grafik 9">
              <a:extLst>
                <a:ext uri="{FF2B5EF4-FFF2-40B4-BE49-F238E27FC236}">
                  <a16:creationId xmlns:a16="http://schemas.microsoft.com/office/drawing/2014/main" id="{2CEF44ED-A72E-4351-9881-F8B58E7CA517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38C57ED4-5249-44F6-A846-8A50E1B0A8AE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A3174859-C1AB-4E2C-AD75-5F35D1D33C1A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2C5BCA75-4F93-46B4-878A-E68AC698764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9" name="Grafik 9">
              <a:extLst>
                <a:ext uri="{FF2B5EF4-FFF2-40B4-BE49-F238E27FC236}">
                  <a16:creationId xmlns:a16="http://schemas.microsoft.com/office/drawing/2014/main" id="{BCECBBC6-DE4D-4DC8-8D21-F5528013426A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BCE4B876-F0A5-4F73-BBFF-C3F17D7B5C7A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5E2AB3D-28C9-4DA2-9CAC-58EAE4EB09DB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CDA3BF75-3E56-4B78-B7D6-F84532C639D5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33376168-99F8-4715-AF4C-8EE786D54481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EC324BE3-07EF-4C6E-9A11-992391FDED69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7" name="Grafik 9">
              <a:extLst>
                <a:ext uri="{FF2B5EF4-FFF2-40B4-BE49-F238E27FC236}">
                  <a16:creationId xmlns:a16="http://schemas.microsoft.com/office/drawing/2014/main" id="{2E5DE4CB-903E-4460-9F03-DE6427A3C0A8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44D50118-5ACB-41E0-AC63-9E2D51DEF863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8E08ECA6-CD33-45EB-90A7-60C724D72EE4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4E5B9455-EFA6-4E2C-ADFA-01DEA81D9373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E6E39BDF-EF42-4AB6-B762-15EEF4205FD7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36" name="Bildplatzhalter 4">
            <a:extLst>
              <a:ext uri="{FF2B5EF4-FFF2-40B4-BE49-F238E27FC236}">
                <a16:creationId xmlns:a16="http://schemas.microsoft.com/office/drawing/2014/main" id="{CE13B148-0823-5B43-8A0E-5E7CA97610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94989" y="400420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37" name="Bildplatzhalter 4">
            <a:extLst>
              <a:ext uri="{FF2B5EF4-FFF2-40B4-BE49-F238E27FC236}">
                <a16:creationId xmlns:a16="http://schemas.microsoft.com/office/drawing/2014/main" id="{D683DF22-D1D8-1E49-BAFA-D5A1DD9A84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43714" y="394479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299A59BA-AFBC-5240-9675-0BE075D174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708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9" name="Bildplatzhalter 4">
            <a:extLst>
              <a:ext uri="{FF2B5EF4-FFF2-40B4-BE49-F238E27FC236}">
                <a16:creationId xmlns:a16="http://schemas.microsoft.com/office/drawing/2014/main" id="{6E20D846-4FF9-AC41-BF41-CEE6E2A08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54279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40" name="Bildplatzhalter 4">
            <a:extLst>
              <a:ext uri="{FF2B5EF4-FFF2-40B4-BE49-F238E27FC236}">
                <a16:creationId xmlns:a16="http://schemas.microsoft.com/office/drawing/2014/main" id="{A849AFAA-CFDD-4649-874D-F4E9C02357E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874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</p:spTree>
    <p:extLst>
      <p:ext uri="{BB962C8B-B14F-4D97-AF65-F5344CB8AC3E}">
        <p14:creationId xmlns:p14="http://schemas.microsoft.com/office/powerpoint/2010/main" val="220726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A319C61-FBE7-466D-8041-BA328224720B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27" name="bk object 18">
              <a:extLst>
                <a:ext uri="{FF2B5EF4-FFF2-40B4-BE49-F238E27FC236}">
                  <a16:creationId xmlns:a16="http://schemas.microsoft.com/office/drawing/2014/main" id="{6943C0CE-1EA2-499D-ACFC-7FAE777D4885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18">
              <a:extLst>
                <a:ext uri="{FF2B5EF4-FFF2-40B4-BE49-F238E27FC236}">
                  <a16:creationId xmlns:a16="http://schemas.microsoft.com/office/drawing/2014/main" id="{C64DCA2F-E670-44CF-8CCD-A8817BCDFE08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Holder 3">
              <a:extLst>
                <a:ext uri="{FF2B5EF4-FFF2-40B4-BE49-F238E27FC236}">
                  <a16:creationId xmlns:a16="http://schemas.microsoft.com/office/drawing/2014/main" id="{39C16D6C-600C-4A10-95E4-95BF4999FC1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6A72F4E-48F4-48C4-AAF5-77358A958D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331598"/>
            <a:ext cx="6399768" cy="1108490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Titelfolie (bearbeiten)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D0E50F-2245-4DD1-8901-55D904703F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6536" y="3512495"/>
            <a:ext cx="6399768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(bearbeiten)</a:t>
            </a:r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018F5287-7D90-4427-B223-AB51C34FB46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49CBA05-EE3B-40FD-B566-67D594E41B9E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73274AB8-A508-4076-9FF6-7AE09BB7827C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0060672-D990-46D3-A86C-D3F5FB08D442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7FB0B066-EC76-4017-ACF3-B5105457A388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03E97028-859A-C34B-BA69-FE65392BD5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92439" y="380585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3" name="Bildplatzhalter 4">
            <a:extLst>
              <a:ext uri="{FF2B5EF4-FFF2-40B4-BE49-F238E27FC236}">
                <a16:creationId xmlns:a16="http://schemas.microsoft.com/office/drawing/2014/main" id="{5A992989-D88F-904A-82A9-2CECB1EC2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22275" y="38534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4" name="Bildplatzhalter 4">
            <a:extLst>
              <a:ext uri="{FF2B5EF4-FFF2-40B4-BE49-F238E27FC236}">
                <a16:creationId xmlns:a16="http://schemas.microsoft.com/office/drawing/2014/main" id="{1D43BA97-CCC3-C745-9C93-62FFC1864A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708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F49ABE06-6658-974E-AB25-5DDB34A0CD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54279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0" name="Bildplatzhalter 4">
            <a:extLst>
              <a:ext uri="{FF2B5EF4-FFF2-40B4-BE49-F238E27FC236}">
                <a16:creationId xmlns:a16="http://schemas.microsoft.com/office/drawing/2014/main" id="{76F20FCB-C090-BA4C-A643-DDAF7FA315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74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1" name="Textplatzhalter 22">
            <a:extLst>
              <a:ext uri="{FF2B5EF4-FFF2-40B4-BE49-F238E27FC236}">
                <a16:creationId xmlns:a16="http://schemas.microsoft.com/office/drawing/2014/main" id="{BA467741-5272-AC4D-9B23-E74C3927F4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4459481"/>
            <a:ext cx="2057400" cy="274183"/>
          </a:xfrm>
        </p:spPr>
        <p:txBody>
          <a:bodyPr/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Datum (bearbeiten)</a:t>
            </a:r>
          </a:p>
        </p:txBody>
      </p:sp>
    </p:spTree>
    <p:extLst>
      <p:ext uri="{BB962C8B-B14F-4D97-AF65-F5344CB8AC3E}">
        <p14:creationId xmlns:p14="http://schemas.microsoft.com/office/powerpoint/2010/main" val="1167353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C90C208C-E187-483E-A849-994740CF4EB9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EE0396FA-425F-4EDC-9520-B9A44FA9B2CE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565B0312-1532-4603-9199-E7A9D647D7DD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Holder 3">
              <a:extLst>
                <a:ext uri="{FF2B5EF4-FFF2-40B4-BE49-F238E27FC236}">
                  <a16:creationId xmlns:a16="http://schemas.microsoft.com/office/drawing/2014/main" id="{64829966-6167-4E75-9B98-6CFBF28F3C7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7304" y="3034543"/>
            <a:ext cx="5735203" cy="9192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 dirty="0" err="1"/>
              <a:t>Kapiteltrenner</a:t>
            </a:r>
            <a:r>
              <a:rPr lang="de-DE" dirty="0"/>
              <a:t> (bearbeiten)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42" name="Grafik 9">
            <a:extLst>
              <a:ext uri="{FF2B5EF4-FFF2-40B4-BE49-F238E27FC236}">
                <a16:creationId xmlns:a16="http://schemas.microsoft.com/office/drawing/2014/main" id="{28A21B8F-6E69-4E11-AFD3-54EC4D2DD560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3" name="Grafik 9">
              <a:extLst>
                <a:ext uri="{FF2B5EF4-FFF2-40B4-BE49-F238E27FC236}">
                  <a16:creationId xmlns:a16="http://schemas.microsoft.com/office/drawing/2014/main" id="{D38F2AA7-E6E5-436E-8E36-7603834951DD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CEE46D69-7B6E-4033-9F52-F87603FD3DC4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BDAE65FC-F144-4EB4-BDE1-439A96EEE0C4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 dirty="0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D3DBEDEF-DBC0-4148-9FDD-21C8CA8A0A9D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32B50B26-A8AC-4560-90A5-3EA0F8790AC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E672BC32-FFA3-4CA6-A563-DD6F9BC119AB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D229350-21C3-418C-96E5-56B9BC68276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3B2C3CB2-9BD9-4C7F-A03D-9FAC1547D206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C34D53EC-E9A8-4321-AADF-45F3327CFD78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43A49C16-A28B-4031-A77C-89AAA332D02C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7" name="Grafik 9">
              <a:extLst>
                <a:ext uri="{FF2B5EF4-FFF2-40B4-BE49-F238E27FC236}">
                  <a16:creationId xmlns:a16="http://schemas.microsoft.com/office/drawing/2014/main" id="{6648D76C-F5E6-4559-8E7C-C8AC6A349ECC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72294CCB-ECFF-408E-9DE3-9CFD213367BB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8C858B51-A8C9-432A-9282-705400CDA1E4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50DEC09-33CF-46B7-8919-E68733DA60E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9" name="Grafik 9">
              <a:extLst>
                <a:ext uri="{FF2B5EF4-FFF2-40B4-BE49-F238E27FC236}">
                  <a16:creationId xmlns:a16="http://schemas.microsoft.com/office/drawing/2014/main" id="{76E6A984-C52F-41F6-89DA-473E7CC811C1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F56B1511-9094-47FA-A7FF-42BAE978C4B5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71AA2D1-C758-44FC-9F5A-F60912B8F482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C9FFC4BE-782B-4407-ABB2-26B7AB219685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85558C76-36A1-4709-91E4-31D73F769E5E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14203DE1-A9F0-4D64-93D7-6F1193FCCD92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7" name="Grafik 9">
              <a:extLst>
                <a:ext uri="{FF2B5EF4-FFF2-40B4-BE49-F238E27FC236}">
                  <a16:creationId xmlns:a16="http://schemas.microsoft.com/office/drawing/2014/main" id="{C9404E57-FC61-463D-95D1-ADB8769BB660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98FC7513-1A8D-48DA-B31B-27CFF283C2A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C99C6873-07A7-4B6A-8391-A221663427C6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E38E9FDA-632B-45E0-B5F5-238D39870ED1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62FEBD5E-81F2-4B87-AF0E-C85931DA9405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CB4FCE89-4ECE-184E-897C-4631FB0C0D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93312" y="394879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39" name="Bildplatzhalter 4">
            <a:extLst>
              <a:ext uri="{FF2B5EF4-FFF2-40B4-BE49-F238E27FC236}">
                <a16:creationId xmlns:a16="http://schemas.microsoft.com/office/drawing/2014/main" id="{1123C5FD-FD36-EF46-A7BE-730ECD0226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259" y="394879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40" name="Bildplatzhalter 4">
            <a:extLst>
              <a:ext uri="{FF2B5EF4-FFF2-40B4-BE49-F238E27FC236}">
                <a16:creationId xmlns:a16="http://schemas.microsoft.com/office/drawing/2014/main" id="{76763FB6-F29F-6E45-A8AF-56E9738E6CB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708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41" name="Bildplatzhalter 4">
            <a:extLst>
              <a:ext uri="{FF2B5EF4-FFF2-40B4-BE49-F238E27FC236}">
                <a16:creationId xmlns:a16="http://schemas.microsoft.com/office/drawing/2014/main" id="{A1AF13E3-064D-6244-AEC0-7A7D21E29C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54279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72" name="Bildplatzhalter 4">
            <a:extLst>
              <a:ext uri="{FF2B5EF4-FFF2-40B4-BE49-F238E27FC236}">
                <a16:creationId xmlns:a16="http://schemas.microsoft.com/office/drawing/2014/main" id="{1472E981-D1BB-BD49-8ED3-BA240E3D17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874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</p:spTree>
    <p:extLst>
      <p:ext uri="{BB962C8B-B14F-4D97-AF65-F5344CB8AC3E}">
        <p14:creationId xmlns:p14="http://schemas.microsoft.com/office/powerpoint/2010/main" val="3672353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C90C208C-E187-483E-A849-994740CF4EB9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51" name="bk object 18">
              <a:extLst>
                <a:ext uri="{FF2B5EF4-FFF2-40B4-BE49-F238E27FC236}">
                  <a16:creationId xmlns:a16="http://schemas.microsoft.com/office/drawing/2014/main" id="{EE0396FA-425F-4EDC-9520-B9A44FA9B2CE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18">
              <a:extLst>
                <a:ext uri="{FF2B5EF4-FFF2-40B4-BE49-F238E27FC236}">
                  <a16:creationId xmlns:a16="http://schemas.microsoft.com/office/drawing/2014/main" id="{565B0312-1532-4603-9199-E7A9D647D7DD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Holder 3">
              <a:extLst>
                <a:ext uri="{FF2B5EF4-FFF2-40B4-BE49-F238E27FC236}">
                  <a16:creationId xmlns:a16="http://schemas.microsoft.com/office/drawing/2014/main" id="{64829966-6167-4E75-9B98-6CFBF28F3C7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5" name="Titel 1">
            <a:extLst>
              <a:ext uri="{FF2B5EF4-FFF2-40B4-BE49-F238E27FC236}">
                <a16:creationId xmlns:a16="http://schemas.microsoft.com/office/drawing/2014/main" id="{B0EFD377-4EA8-4233-8819-69CE7EFB9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4279" y="3034543"/>
            <a:ext cx="4968228" cy="919235"/>
          </a:xfrm>
        </p:spPr>
        <p:txBody>
          <a:bodyPr/>
          <a:lstStyle>
            <a:lvl1pPr algn="r">
              <a:defRPr/>
            </a:lvl1pPr>
          </a:lstStyle>
          <a:p>
            <a:r>
              <a:rPr lang="de-DE" dirty="0" err="1"/>
              <a:t>Kapiteltrenner</a:t>
            </a:r>
            <a:r>
              <a:rPr lang="de-DE" dirty="0"/>
              <a:t> (bearbeiten)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5327C6-E598-4991-AB22-BE7A8B83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581514-8A34-423E-AF48-23D40C9B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42" name="Grafik 9">
            <a:extLst>
              <a:ext uri="{FF2B5EF4-FFF2-40B4-BE49-F238E27FC236}">
                <a16:creationId xmlns:a16="http://schemas.microsoft.com/office/drawing/2014/main" id="{28A21B8F-6E69-4E11-AFD3-54EC4D2DD560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43" name="Grafik 9">
              <a:extLst>
                <a:ext uri="{FF2B5EF4-FFF2-40B4-BE49-F238E27FC236}">
                  <a16:creationId xmlns:a16="http://schemas.microsoft.com/office/drawing/2014/main" id="{D38F2AA7-E6E5-436E-8E36-7603834951DD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CEE46D69-7B6E-4033-9F52-F87603FD3DC4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BDAE65FC-F144-4EB4-BDE1-439A96EEE0C4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 dirty="0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D3DBEDEF-DBC0-4148-9FDD-21C8CA8A0A9D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32B50B26-A8AC-4560-90A5-3EA0F8790AC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E672BC32-FFA3-4CA6-A563-DD6F9BC119AB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D229350-21C3-418C-96E5-56B9BC682764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3B2C3CB2-9BD9-4C7F-A03D-9FAC1547D206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C34D53EC-E9A8-4321-AADF-45F3327CFD78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43A49C16-A28B-4031-A77C-89AAA332D02C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7" name="Grafik 9">
              <a:extLst>
                <a:ext uri="{FF2B5EF4-FFF2-40B4-BE49-F238E27FC236}">
                  <a16:creationId xmlns:a16="http://schemas.microsoft.com/office/drawing/2014/main" id="{6648D76C-F5E6-4559-8E7C-C8AC6A349ECC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72294CCB-ECFF-408E-9DE3-9CFD213367BB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8C858B51-A8C9-432A-9282-705400CDA1E4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50DEC09-33CF-46B7-8919-E68733DA60E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49" name="Grafik 9">
              <a:extLst>
                <a:ext uri="{FF2B5EF4-FFF2-40B4-BE49-F238E27FC236}">
                  <a16:creationId xmlns:a16="http://schemas.microsoft.com/office/drawing/2014/main" id="{76E6A984-C52F-41F6-89DA-473E7CC811C1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F56B1511-9094-47FA-A7FF-42BAE978C4B5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71AA2D1-C758-44FC-9F5A-F60912B8F482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C9FFC4BE-782B-4407-ABB2-26B7AB219685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85558C76-36A1-4709-91E4-31D73F769E5E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14203DE1-A9F0-4D64-93D7-6F1193FCCD92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grpSp>
          <p:nvGrpSpPr>
            <p:cNvPr id="57" name="Grafik 9">
              <a:extLst>
                <a:ext uri="{FF2B5EF4-FFF2-40B4-BE49-F238E27FC236}">
                  <a16:creationId xmlns:a16="http://schemas.microsoft.com/office/drawing/2014/main" id="{C9404E57-FC61-463D-95D1-ADB8769BB660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98FC7513-1A8D-48DA-B31B-27CFF283C2A7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C99C6873-07A7-4B6A-8391-A221663427C6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E38E9FDA-632B-45E0-B5F5-238D39870ED1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62FEBD5E-81F2-4B87-AF0E-C85931DA9405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1351"/>
              </a:p>
            </p:txBody>
          </p:sp>
        </p:grpSp>
      </p:grp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CB4FCE89-4ECE-184E-897C-4631FB0C0D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93312" y="394879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39" name="Bildplatzhalter 4">
            <a:extLst>
              <a:ext uri="{FF2B5EF4-FFF2-40B4-BE49-F238E27FC236}">
                <a16:creationId xmlns:a16="http://schemas.microsoft.com/office/drawing/2014/main" id="{1123C5FD-FD36-EF46-A7BE-730ECD0226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3259" y="394879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40" name="Bildplatzhalter 4">
            <a:extLst>
              <a:ext uri="{FF2B5EF4-FFF2-40B4-BE49-F238E27FC236}">
                <a16:creationId xmlns:a16="http://schemas.microsoft.com/office/drawing/2014/main" id="{76763FB6-F29F-6E45-A8AF-56E9738E6CB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708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41" name="Bildplatzhalter 4">
            <a:extLst>
              <a:ext uri="{FF2B5EF4-FFF2-40B4-BE49-F238E27FC236}">
                <a16:creationId xmlns:a16="http://schemas.microsoft.com/office/drawing/2014/main" id="{A1AF13E3-064D-6244-AEC0-7A7D21E29C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54279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72" name="Bildplatzhalter 4">
            <a:extLst>
              <a:ext uri="{FF2B5EF4-FFF2-40B4-BE49-F238E27FC236}">
                <a16:creationId xmlns:a16="http://schemas.microsoft.com/office/drawing/2014/main" id="{1472E981-D1BB-BD49-8ED3-BA240E3D17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87479" y="4151052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73" name="Inhaltsplatzhalter 3">
            <a:extLst>
              <a:ext uri="{FF2B5EF4-FFF2-40B4-BE49-F238E27FC236}">
                <a16:creationId xmlns:a16="http://schemas.microsoft.com/office/drawing/2014/main" id="{EA02FDF1-F7DB-BE48-B1B0-7B94721FC31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0" y="1422400"/>
            <a:ext cx="3491880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647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C014E30-33A3-475F-B8A0-9E84E311170A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6643BCF6-A569-4BAD-B15C-E253B00A5594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D0D25174-0D7D-4590-B212-5467D04FECF1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Holder 3">
              <a:extLst>
                <a:ext uri="{FF2B5EF4-FFF2-40B4-BE49-F238E27FC236}">
                  <a16:creationId xmlns:a16="http://schemas.microsoft.com/office/drawing/2014/main" id="{7C25F4F3-A838-4B03-A6C0-3D91C8E43EB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6536" y="3512495"/>
            <a:ext cx="4936563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(bearbeiten)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FAB22651-CAFB-4334-BBAD-47EBF4CF7F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331598"/>
            <a:ext cx="4936563" cy="1108490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Titelfolie (bearbeiten)</a:t>
            </a:r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CF4A76B1-953E-4A32-9BD1-DE88786E38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CFD7E5C6-0F67-4B37-B3BF-534429CFB0DA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4D3305F2-C7C5-4C12-9231-D66E6CDF1F5F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841CA9BF-ECB3-404C-B6B8-1533D1C1E0A0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B7658C24-2A28-49B2-96C0-D5EEAC50C416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F135B6-57F4-4B6E-AD86-CFAA18EDA9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620941" y="1088383"/>
            <a:ext cx="3523059" cy="3826517"/>
          </a:xfrm>
          <a:solidFill>
            <a:schemeClr val="bg2">
              <a:lumMod val="100000"/>
            </a:schemeClr>
          </a:solidFill>
          <a:ln/>
        </p:spPr>
        <p:txBody>
          <a:bodyPr lIns="0" tIns="540000" rIns="0" bIns="0" anchor="t">
            <a:noAutofit/>
          </a:bodyPr>
          <a:lstStyle>
            <a:lvl1pPr marL="180975" indent="0" algn="l">
              <a:lnSpc>
                <a:spcPct val="90000"/>
              </a:lnSpc>
              <a:buNone/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  <a:lvl2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algn="ctr">
              <a:lnSpc>
                <a:spcPct val="90000"/>
              </a:lnSpc>
              <a:defRPr sz="1600" b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Inhaltsplatzhalter</a:t>
            </a:r>
          </a:p>
        </p:txBody>
      </p:sp>
      <p:sp>
        <p:nvSpPr>
          <p:cNvPr id="23" name="Bildplatzhalter 4">
            <a:extLst>
              <a:ext uri="{FF2B5EF4-FFF2-40B4-BE49-F238E27FC236}">
                <a16:creationId xmlns:a16="http://schemas.microsoft.com/office/drawing/2014/main" id="{32C3CFE1-9073-8745-BD09-80495049B6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92439" y="380585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4" name="Bildplatzhalter 4">
            <a:extLst>
              <a:ext uri="{FF2B5EF4-FFF2-40B4-BE49-F238E27FC236}">
                <a16:creationId xmlns:a16="http://schemas.microsoft.com/office/drawing/2014/main" id="{A46737F8-B03F-0745-A5A9-B5476E203B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22275" y="38534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8" name="Bildplatzhalter 4">
            <a:extLst>
              <a:ext uri="{FF2B5EF4-FFF2-40B4-BE49-F238E27FC236}">
                <a16:creationId xmlns:a16="http://schemas.microsoft.com/office/drawing/2014/main" id="{5E485192-2EF9-6641-A4FD-7903E499C7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26225" y="4151976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3" name="Bildplatzhalter 4">
            <a:extLst>
              <a:ext uri="{FF2B5EF4-FFF2-40B4-BE49-F238E27FC236}">
                <a16:creationId xmlns:a16="http://schemas.microsoft.com/office/drawing/2014/main" id="{F92B4699-D079-5B46-A5E5-D0CE8B4FF5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30436" y="4151976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35" name="Textplatzhalter 22">
            <a:extLst>
              <a:ext uri="{FF2B5EF4-FFF2-40B4-BE49-F238E27FC236}">
                <a16:creationId xmlns:a16="http://schemas.microsoft.com/office/drawing/2014/main" id="{E88F2ABD-B4F2-BF45-B0C0-261F3A2EC7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4459481"/>
            <a:ext cx="1541121" cy="274183"/>
          </a:xfrm>
        </p:spPr>
        <p:txBody>
          <a:bodyPr/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Datum (bearbeiten)</a:t>
            </a:r>
          </a:p>
        </p:txBody>
      </p:sp>
    </p:spTree>
    <p:extLst>
      <p:ext uri="{BB962C8B-B14F-4D97-AF65-F5344CB8AC3E}">
        <p14:creationId xmlns:p14="http://schemas.microsoft.com/office/powerpoint/2010/main" val="46692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AE8C18B-3B31-4172-BD36-383A2D959058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0" name="bk object 18">
              <a:extLst>
                <a:ext uri="{FF2B5EF4-FFF2-40B4-BE49-F238E27FC236}">
                  <a16:creationId xmlns:a16="http://schemas.microsoft.com/office/drawing/2014/main" id="{033258C7-8016-4009-9FB1-F90060178720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18">
              <a:extLst>
                <a:ext uri="{FF2B5EF4-FFF2-40B4-BE49-F238E27FC236}">
                  <a16:creationId xmlns:a16="http://schemas.microsoft.com/office/drawing/2014/main" id="{F63F0B04-1DC4-4DF5-9D98-F1A5AB5B67C4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Holder 3">
              <a:extLst>
                <a:ext uri="{FF2B5EF4-FFF2-40B4-BE49-F238E27FC236}">
                  <a16:creationId xmlns:a16="http://schemas.microsoft.com/office/drawing/2014/main" id="{1BF4C821-21F2-42D9-9C34-70F485006B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2250489"/>
            <a:ext cx="2830329" cy="1189599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Titelfolie (bearbeiten)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6536" y="3512495"/>
            <a:ext cx="2830329" cy="60464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(bearbeiten)</a:t>
            </a:r>
          </a:p>
        </p:txBody>
      </p:sp>
      <p:grpSp>
        <p:nvGrpSpPr>
          <p:cNvPr id="13" name="Grafik 6">
            <a:extLst>
              <a:ext uri="{FF2B5EF4-FFF2-40B4-BE49-F238E27FC236}">
                <a16:creationId xmlns:a16="http://schemas.microsoft.com/office/drawing/2014/main" id="{335E6D46-1A90-4F85-971E-BE51B6E275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23343E36-3D15-4FBD-82A0-2EF69415466D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F35EBB84-4567-4B99-BCB2-9E4F2E74A659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8D04A692-1B93-4339-9E71-F30AA92C9F93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5237AA0D-D90E-4127-B627-42907D1E6150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76DE86-C438-4E37-A2C2-A3C892D489F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45886" y="1088383"/>
            <a:ext cx="5598114" cy="3826517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23" name="Bildplatzhalter 4">
            <a:extLst>
              <a:ext uri="{FF2B5EF4-FFF2-40B4-BE49-F238E27FC236}">
                <a16:creationId xmlns:a16="http://schemas.microsoft.com/office/drawing/2014/main" id="{B08885F2-1A5F-B44F-9FA4-22C52965E8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92439" y="380585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4" name="Bildplatzhalter 4">
            <a:extLst>
              <a:ext uri="{FF2B5EF4-FFF2-40B4-BE49-F238E27FC236}">
                <a16:creationId xmlns:a16="http://schemas.microsoft.com/office/drawing/2014/main" id="{3609EE5A-0FD7-3E40-A359-B82C3079D7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22275" y="38534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6" name="Bildplatzhalter 4">
            <a:extLst>
              <a:ext uri="{FF2B5EF4-FFF2-40B4-BE49-F238E27FC236}">
                <a16:creationId xmlns:a16="http://schemas.microsoft.com/office/drawing/2014/main" id="{B667A3A2-D04C-4844-BBA2-F27F285A2A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19555" y="4150658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28" name="Textplatzhalter 22">
            <a:extLst>
              <a:ext uri="{FF2B5EF4-FFF2-40B4-BE49-F238E27FC236}">
                <a16:creationId xmlns:a16="http://schemas.microsoft.com/office/drawing/2014/main" id="{F8DF472F-A7C0-6447-A12C-AB015A5D0F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288" y="4459481"/>
            <a:ext cx="1169392" cy="274183"/>
          </a:xfrm>
        </p:spPr>
        <p:txBody>
          <a:bodyPr/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05045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zwei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609EF01-760B-4279-96D2-9AE5DF9E07ED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  <a:solidFill>
            <a:schemeClr val="tx2"/>
          </a:solidFill>
        </p:grpSpPr>
        <p:sp>
          <p:nvSpPr>
            <p:cNvPr id="32" name="bk object 18">
              <a:extLst>
                <a:ext uri="{FF2B5EF4-FFF2-40B4-BE49-F238E27FC236}">
                  <a16:creationId xmlns:a16="http://schemas.microsoft.com/office/drawing/2014/main" id="{A4C7AC9B-CEA5-4C57-B178-3624C6812F1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k object 18">
              <a:extLst>
                <a:ext uri="{FF2B5EF4-FFF2-40B4-BE49-F238E27FC236}">
                  <a16:creationId xmlns:a16="http://schemas.microsoft.com/office/drawing/2014/main" id="{D054BE5A-53A6-4A25-B171-207E0A5A15D9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Holder 3">
              <a:extLst>
                <a:ext uri="{FF2B5EF4-FFF2-40B4-BE49-F238E27FC236}">
                  <a16:creationId xmlns:a16="http://schemas.microsoft.com/office/drawing/2014/main" id="{7E7A0D5B-9864-42E6-BDCD-A3D2A068635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  <a:grpFill/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73AB5F60-3C1F-41DD-B58A-3B7E23CC9D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6536" y="3818597"/>
            <a:ext cx="5341606" cy="567763"/>
          </a:xfrm>
        </p:spPr>
        <p:txBody>
          <a:bodyPr lIns="0" tIns="0" rIns="0" bIns="0" anchor="b">
            <a:noAutofit/>
          </a:bodyPr>
          <a:lstStyle>
            <a:lvl1pPr algn="l"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Titelfolie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A18DDF52-5273-48AE-8D09-90DA7A10F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6536" y="4458767"/>
            <a:ext cx="5341607" cy="27418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(bearbeiten)</a:t>
            </a:r>
          </a:p>
        </p:txBody>
      </p:sp>
      <p:grpSp>
        <p:nvGrpSpPr>
          <p:cNvPr id="14" name="Grafik 6">
            <a:extLst>
              <a:ext uri="{FF2B5EF4-FFF2-40B4-BE49-F238E27FC236}">
                <a16:creationId xmlns:a16="http://schemas.microsoft.com/office/drawing/2014/main" id="{06DED613-6C95-44B4-934D-915F765D5E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22799" y="385347"/>
            <a:ext cx="1528921" cy="584196"/>
            <a:chOff x="695325" y="516229"/>
            <a:chExt cx="2556359" cy="975572"/>
          </a:xfrm>
          <a:solidFill>
            <a:schemeClr val="tx2"/>
          </a:solidFill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D8DE4AB-9CB4-42A7-9E68-6E2FAB87CDD7}"/>
                </a:ext>
              </a:extLst>
            </p:cNvPr>
            <p:cNvSpPr/>
            <p:nvPr/>
          </p:nvSpPr>
          <p:spPr>
            <a:xfrm>
              <a:off x="2979337" y="1251070"/>
              <a:ext cx="270992" cy="239376"/>
            </a:xfrm>
            <a:custGeom>
              <a:avLst/>
              <a:gdLst>
                <a:gd name="connsiteX0" fmla="*/ 0 w 270992"/>
                <a:gd name="connsiteY0" fmla="*/ 242086 h 239376"/>
                <a:gd name="connsiteX1" fmla="*/ 152659 w 270992"/>
                <a:gd name="connsiteY1" fmla="*/ 242086 h 239376"/>
                <a:gd name="connsiteX2" fmla="*/ 274154 w 270992"/>
                <a:gd name="connsiteY2" fmla="*/ 121043 h 239376"/>
                <a:gd name="connsiteX3" fmla="*/ 152659 w 270992"/>
                <a:gd name="connsiteY3" fmla="*/ 0 h 239376"/>
                <a:gd name="connsiteX4" fmla="*/ 0 w 270992"/>
                <a:gd name="connsiteY4" fmla="*/ 0 h 239376"/>
                <a:gd name="connsiteX5" fmla="*/ 0 w 270992"/>
                <a:gd name="connsiteY5" fmla="*/ 242086 h 23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992" h="239376">
                  <a:moveTo>
                    <a:pt x="0" y="242086"/>
                  </a:moveTo>
                  <a:lnTo>
                    <a:pt x="152659" y="242086"/>
                  </a:lnTo>
                  <a:cubicBezTo>
                    <a:pt x="219955" y="242086"/>
                    <a:pt x="274154" y="187888"/>
                    <a:pt x="274154" y="121043"/>
                  </a:cubicBezTo>
                  <a:cubicBezTo>
                    <a:pt x="274154" y="54198"/>
                    <a:pt x="219955" y="0"/>
                    <a:pt x="152659" y="0"/>
                  </a:cubicBezTo>
                  <a:lnTo>
                    <a:pt x="0" y="0"/>
                  </a:lnTo>
                  <a:lnTo>
                    <a:pt x="0" y="242086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AF7295B-8EB5-4B3E-B347-40D564DF2E8A}"/>
                </a:ext>
              </a:extLst>
            </p:cNvPr>
            <p:cNvSpPr/>
            <p:nvPr/>
          </p:nvSpPr>
          <p:spPr>
            <a:xfrm>
              <a:off x="2216494" y="728506"/>
              <a:ext cx="659414" cy="663931"/>
            </a:xfrm>
            <a:custGeom>
              <a:avLst/>
              <a:gdLst>
                <a:gd name="connsiteX0" fmla="*/ 662124 w 659414"/>
                <a:gd name="connsiteY0" fmla="*/ 0 h 663930"/>
                <a:gd name="connsiteX1" fmla="*/ 662124 w 659414"/>
                <a:gd name="connsiteY1" fmla="*/ 331965 h 663930"/>
                <a:gd name="connsiteX2" fmla="*/ 331062 w 659414"/>
                <a:gd name="connsiteY2" fmla="*/ 663931 h 663930"/>
                <a:gd name="connsiteX3" fmla="*/ 0 w 659414"/>
                <a:gd name="connsiteY3" fmla="*/ 331965 h 663930"/>
                <a:gd name="connsiteX4" fmla="*/ 0 w 659414"/>
                <a:gd name="connsiteY4" fmla="*/ 0 h 663930"/>
                <a:gd name="connsiteX5" fmla="*/ 168015 w 659414"/>
                <a:gd name="connsiteY5" fmla="*/ 0 h 663930"/>
                <a:gd name="connsiteX6" fmla="*/ 168015 w 659414"/>
                <a:gd name="connsiteY6" fmla="*/ 317513 h 663930"/>
                <a:gd name="connsiteX7" fmla="*/ 331514 w 659414"/>
                <a:gd name="connsiteY7" fmla="*/ 490496 h 663930"/>
                <a:gd name="connsiteX8" fmla="*/ 495012 w 659414"/>
                <a:gd name="connsiteY8" fmla="*/ 317513 h 663930"/>
                <a:gd name="connsiteX9" fmla="*/ 495012 w 659414"/>
                <a:gd name="connsiteY9" fmla="*/ 0 h 663930"/>
                <a:gd name="connsiteX10" fmla="*/ 662124 w 659414"/>
                <a:gd name="connsiteY10" fmla="*/ 0 h 6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9414" h="663930">
                  <a:moveTo>
                    <a:pt x="662124" y="0"/>
                  </a:moveTo>
                  <a:lnTo>
                    <a:pt x="662124" y="331965"/>
                  </a:lnTo>
                  <a:cubicBezTo>
                    <a:pt x="662124" y="529790"/>
                    <a:pt x="513982" y="663931"/>
                    <a:pt x="331062" y="663931"/>
                  </a:cubicBezTo>
                  <a:cubicBezTo>
                    <a:pt x="148142" y="663931"/>
                    <a:pt x="0" y="529790"/>
                    <a:pt x="0" y="331965"/>
                  </a:cubicBezTo>
                  <a:cubicBezTo>
                    <a:pt x="0" y="303511"/>
                    <a:pt x="0" y="0"/>
                    <a:pt x="0" y="0"/>
                  </a:cubicBezTo>
                  <a:lnTo>
                    <a:pt x="168015" y="0"/>
                  </a:lnTo>
                  <a:cubicBezTo>
                    <a:pt x="168015" y="60522"/>
                    <a:pt x="168015" y="305318"/>
                    <a:pt x="168015" y="317513"/>
                  </a:cubicBezTo>
                  <a:cubicBezTo>
                    <a:pt x="168015" y="420038"/>
                    <a:pt x="241183" y="490496"/>
                    <a:pt x="331514" y="490496"/>
                  </a:cubicBezTo>
                  <a:cubicBezTo>
                    <a:pt x="421845" y="490496"/>
                    <a:pt x="495012" y="420490"/>
                    <a:pt x="495012" y="317513"/>
                  </a:cubicBezTo>
                  <a:lnTo>
                    <a:pt x="495012" y="0"/>
                  </a:lnTo>
                  <a:lnTo>
                    <a:pt x="662124" y="0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19EB503C-B339-4925-A963-9A41C6D48A86}"/>
                </a:ext>
              </a:extLst>
            </p:cNvPr>
            <p:cNvSpPr/>
            <p:nvPr/>
          </p:nvSpPr>
          <p:spPr>
            <a:xfrm>
              <a:off x="695325" y="516229"/>
              <a:ext cx="659414" cy="858142"/>
            </a:xfrm>
            <a:custGeom>
              <a:avLst/>
              <a:gdLst>
                <a:gd name="connsiteX0" fmla="*/ 168015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8015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8015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8015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458334B5-873D-4772-A5CD-6DB0CA382F6C}"/>
                </a:ext>
              </a:extLst>
            </p:cNvPr>
            <p:cNvSpPr/>
            <p:nvPr/>
          </p:nvSpPr>
          <p:spPr>
            <a:xfrm>
              <a:off x="1458619" y="516229"/>
              <a:ext cx="659414" cy="858142"/>
            </a:xfrm>
            <a:custGeom>
              <a:avLst/>
              <a:gdLst>
                <a:gd name="connsiteX0" fmla="*/ 167563 w 659414"/>
                <a:gd name="connsiteY0" fmla="*/ 859497 h 858142"/>
                <a:gd name="connsiteX1" fmla="*/ 0 w 659414"/>
                <a:gd name="connsiteY1" fmla="*/ 859497 h 858142"/>
                <a:gd name="connsiteX2" fmla="*/ 0 w 659414"/>
                <a:gd name="connsiteY2" fmla="*/ 0 h 858142"/>
                <a:gd name="connsiteX3" fmla="*/ 168015 w 659414"/>
                <a:gd name="connsiteY3" fmla="*/ 0 h 858142"/>
                <a:gd name="connsiteX4" fmla="*/ 168015 w 659414"/>
                <a:gd name="connsiteY4" fmla="*/ 235312 h 858142"/>
                <a:gd name="connsiteX5" fmla="*/ 331514 w 659414"/>
                <a:gd name="connsiteY5" fmla="*/ 195114 h 858142"/>
                <a:gd name="connsiteX6" fmla="*/ 662576 w 659414"/>
                <a:gd name="connsiteY6" fmla="*/ 527080 h 858142"/>
                <a:gd name="connsiteX7" fmla="*/ 662576 w 659414"/>
                <a:gd name="connsiteY7" fmla="*/ 859045 h 858142"/>
                <a:gd name="connsiteX8" fmla="*/ 494561 w 659414"/>
                <a:gd name="connsiteY8" fmla="*/ 859045 h 858142"/>
                <a:gd name="connsiteX9" fmla="*/ 494561 w 659414"/>
                <a:gd name="connsiteY9" fmla="*/ 541533 h 858142"/>
                <a:gd name="connsiteX10" fmla="*/ 331062 w 659414"/>
                <a:gd name="connsiteY10" fmla="*/ 368549 h 858142"/>
                <a:gd name="connsiteX11" fmla="*/ 167563 w 659414"/>
                <a:gd name="connsiteY11" fmla="*/ 541533 h 858142"/>
                <a:gd name="connsiteX12" fmla="*/ 167563 w 659414"/>
                <a:gd name="connsiteY12" fmla="*/ 859497 h 85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414" h="858142">
                  <a:moveTo>
                    <a:pt x="167563" y="859497"/>
                  </a:moveTo>
                  <a:lnTo>
                    <a:pt x="0" y="859497"/>
                  </a:lnTo>
                  <a:lnTo>
                    <a:pt x="0" y="0"/>
                  </a:lnTo>
                  <a:lnTo>
                    <a:pt x="168015" y="0"/>
                  </a:lnTo>
                  <a:lnTo>
                    <a:pt x="168015" y="235312"/>
                  </a:lnTo>
                  <a:cubicBezTo>
                    <a:pt x="216342" y="209567"/>
                    <a:pt x="271895" y="195114"/>
                    <a:pt x="331514" y="195114"/>
                  </a:cubicBezTo>
                  <a:cubicBezTo>
                    <a:pt x="514433" y="195114"/>
                    <a:pt x="662576" y="329256"/>
                    <a:pt x="662576" y="527080"/>
                  </a:cubicBezTo>
                  <a:lnTo>
                    <a:pt x="662576" y="859045"/>
                  </a:lnTo>
                  <a:lnTo>
                    <a:pt x="494561" y="859045"/>
                  </a:lnTo>
                  <a:lnTo>
                    <a:pt x="494561" y="541533"/>
                  </a:lnTo>
                  <a:cubicBezTo>
                    <a:pt x="494561" y="439007"/>
                    <a:pt x="421393" y="368549"/>
                    <a:pt x="331062" y="368549"/>
                  </a:cubicBezTo>
                  <a:cubicBezTo>
                    <a:pt x="240731" y="368549"/>
                    <a:pt x="167563" y="438556"/>
                    <a:pt x="167563" y="541533"/>
                  </a:cubicBezTo>
                  <a:lnTo>
                    <a:pt x="167563" y="859497"/>
                  </a:lnTo>
                  <a:close/>
                </a:path>
              </a:pathLst>
            </a:custGeom>
            <a:grpFill/>
            <a:ln w="45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351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9443CD-BCA7-46CF-AFA8-330C4634025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422399"/>
            <a:ext cx="6678234" cy="2396196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24558D-B62E-4475-9EF0-8C38F6D9AB6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40999" y="1422400"/>
            <a:ext cx="2403000" cy="2396196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23" name="Bildplatzhalter 4">
            <a:extLst>
              <a:ext uri="{FF2B5EF4-FFF2-40B4-BE49-F238E27FC236}">
                <a16:creationId xmlns:a16="http://schemas.microsoft.com/office/drawing/2014/main" id="{F7FE4B2A-DC36-0D4C-9F52-0C253A8928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92439" y="380585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FCFEEB94-02FC-204B-B0CC-7FE7C62C17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22275" y="38534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Logo gleichberechtigter Kooperationspartner (z.B. Partneruniversität). Bei Nichtbedarf löschen!</a:t>
            </a:r>
          </a:p>
        </p:txBody>
      </p:sp>
      <p:sp>
        <p:nvSpPr>
          <p:cNvPr id="26" name="Bildplatzhalter 4">
            <a:extLst>
              <a:ext uri="{FF2B5EF4-FFF2-40B4-BE49-F238E27FC236}">
                <a16:creationId xmlns:a16="http://schemas.microsoft.com/office/drawing/2014/main" id="{CC219343-0397-9E4E-BD60-873C1713E3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40153" y="4159763"/>
            <a:ext cx="1528762" cy="582612"/>
          </a:xfrm>
          <a:noFill/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016D7102-C9CE-0D4A-85BF-0EC312730C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16352" y="4150337"/>
            <a:ext cx="1528762" cy="582612"/>
          </a:xfrm>
          <a:noFill/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800" baseline="0"/>
            </a:lvl1pPr>
          </a:lstStyle>
          <a:p>
            <a:r>
              <a:rPr lang="de-DE" dirty="0"/>
              <a:t>Sekundärlogo (z.B. Institut, Forschungsgruppe, o.Ä.). Bei Nichtbedarf löschen!</a:t>
            </a:r>
          </a:p>
        </p:txBody>
      </p:sp>
      <p:sp>
        <p:nvSpPr>
          <p:cNvPr id="29" name="Textplatzhalter 22">
            <a:extLst>
              <a:ext uri="{FF2B5EF4-FFF2-40B4-BE49-F238E27FC236}">
                <a16:creationId xmlns:a16="http://schemas.microsoft.com/office/drawing/2014/main" id="{85B9FCEE-8B61-EE4E-8E60-A4B4C50E63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6335" y="4467117"/>
            <a:ext cx="1021127" cy="274183"/>
          </a:xfrm>
        </p:spPr>
        <p:txBody>
          <a:bodyPr/>
          <a:lstStyle>
            <a:lvl1pPr marL="0" indent="0" algn="r"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412373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D474F-8BEC-4D91-A03D-D9362EBEA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Inhaltsverzeichnis (bearbeiten)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9AD49C-66AF-4DEA-AFAD-00CFC0FCD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A236E8-550F-4D48-A470-B5B6ACB7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EECEC85-61F4-4B79-8C27-7F9D489194F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88102" y="1422400"/>
            <a:ext cx="3655898" cy="3492500"/>
          </a:xfrm>
          <a:solidFill>
            <a:schemeClr val="bg2">
              <a:lumMod val="100000"/>
            </a:schemeClr>
          </a:solidFill>
          <a:ln/>
        </p:spPr>
        <p:txBody>
          <a:bodyPr vert="horz" lIns="0" tIns="540000" rIns="0" bIns="0" rtlCol="0" anchor="t">
            <a:noAutofit/>
          </a:bodyPr>
          <a:lstStyle>
            <a:lvl1pPr marL="180975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 lang="de-DE" b="0" dirty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lang="de-DE" dirty="0"/>
              <a:t>Inhaltsplatzhalter</a:t>
            </a:r>
          </a:p>
          <a:p>
            <a:pPr marL="180975" lvl="0" indent="0">
              <a:buNone/>
            </a:pP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0A45E48-BE13-4673-A7CD-2D5059A1B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550" y="1422399"/>
            <a:ext cx="4586288" cy="3492500"/>
          </a:xfrm>
        </p:spPr>
        <p:txBody>
          <a:bodyPr>
            <a:noAutofit/>
          </a:bodyPr>
          <a:lstStyle>
            <a:lvl1pPr marL="295275" indent="-295275">
              <a:spcBef>
                <a:spcPts val="1200"/>
              </a:spcBef>
              <a:buFont typeface="+mj-lt"/>
              <a:buAutoNum type="arabicPeriod"/>
              <a:defRPr/>
            </a:lvl1pPr>
            <a:lvl2pPr>
              <a:defRPr/>
            </a:lvl2pPr>
          </a:lstStyle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3613049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2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ohne Unter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Inhalt ohne Untertitel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389A477-57D5-4BE0-806F-7840FB2B8F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550" y="1422399"/>
            <a:ext cx="8096250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927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91DF-85D8-463B-87B4-AC49FF3D8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Inhalt (bearbeiten)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F6D937-F931-4295-B1B7-42BB8F3F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1828BE-335D-4B57-A559-B7210FEC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921D334-520E-4FBB-B8A8-6A609B53F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550" y="1422399"/>
            <a:ext cx="8101012" cy="3492500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Text (bearbeiten)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r>
              <a:rPr lang="de-DE" dirty="0"/>
              <a:t>Text bearbeiten
Text bearbeiten 
Text bearbeiten 
Text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6CD374-8E61-0A4C-83F0-76A0F81260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288" y="1089025"/>
            <a:ext cx="8101012" cy="333375"/>
          </a:xfrm>
        </p:spPr>
        <p:txBody>
          <a:bodyPr/>
          <a:lstStyle>
            <a:lvl1pPr marL="0" indent="0">
              <a:buNone/>
              <a:defRPr sz="1800">
                <a:solidFill>
                  <a:srgbClr val="006AB3"/>
                </a:solidFill>
              </a:defRPr>
            </a:lvl1pPr>
            <a:lvl5pPr marL="1074738" indent="0">
              <a:buNone/>
              <a:defRPr/>
            </a:lvl5pPr>
          </a:lstStyle>
          <a:p>
            <a:pPr lvl="0"/>
            <a:r>
              <a:rPr lang="de-DE" dirty="0"/>
              <a:t>Untertitel (bearbeiten)</a:t>
            </a:r>
          </a:p>
        </p:txBody>
      </p:sp>
    </p:spTree>
    <p:extLst>
      <p:ext uri="{BB962C8B-B14F-4D97-AF65-F5344CB8AC3E}">
        <p14:creationId xmlns:p14="http://schemas.microsoft.com/office/powerpoint/2010/main" val="93736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2B04C92-175E-41BA-89CE-B2785D9E3855}"/>
              </a:ext>
            </a:extLst>
          </p:cNvPr>
          <p:cNvGrpSpPr/>
          <p:nvPr userDrawn="1"/>
        </p:nvGrpSpPr>
        <p:grpSpPr>
          <a:xfrm>
            <a:off x="-4877" y="4950860"/>
            <a:ext cx="9148877" cy="198120"/>
            <a:chOff x="-4877" y="4950860"/>
            <a:chExt cx="9148877" cy="198120"/>
          </a:xfrm>
        </p:grpSpPr>
        <p:sp>
          <p:nvSpPr>
            <p:cNvPr id="55" name="bk object 18">
              <a:extLst>
                <a:ext uri="{FF2B5EF4-FFF2-40B4-BE49-F238E27FC236}">
                  <a16:creationId xmlns:a16="http://schemas.microsoft.com/office/drawing/2014/main" id="{AFB087C7-FC7D-4892-B0D6-EA804CF535FD}"/>
                </a:ext>
              </a:extLst>
            </p:cNvPr>
            <p:cNvSpPr/>
            <p:nvPr userDrawn="1"/>
          </p:nvSpPr>
          <p:spPr>
            <a:xfrm>
              <a:off x="-4877" y="4950860"/>
              <a:ext cx="484937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bk object 18">
              <a:extLst>
                <a:ext uri="{FF2B5EF4-FFF2-40B4-BE49-F238E27FC236}">
                  <a16:creationId xmlns:a16="http://schemas.microsoft.com/office/drawing/2014/main" id="{FA50712F-6C72-4330-A489-54C0FA78213C}"/>
                </a:ext>
              </a:extLst>
            </p:cNvPr>
            <p:cNvSpPr/>
            <p:nvPr userDrawn="1"/>
          </p:nvSpPr>
          <p:spPr>
            <a:xfrm>
              <a:off x="522288" y="4950860"/>
              <a:ext cx="8621712" cy="198120"/>
            </a:xfrm>
            <a:custGeom>
              <a:avLst/>
              <a:gdLst/>
              <a:ahLst/>
              <a:cxnLst/>
              <a:rect l="l" t="t" r="r" b="b"/>
              <a:pathLst>
                <a:path w="9144000" h="198120">
                  <a:moveTo>
                    <a:pt x="0" y="197993"/>
                  </a:moveTo>
                  <a:lnTo>
                    <a:pt x="9144000" y="197993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97993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9" name="Holder 3">
              <a:extLst>
                <a:ext uri="{FF2B5EF4-FFF2-40B4-BE49-F238E27FC236}">
                  <a16:creationId xmlns:a16="http://schemas.microsoft.com/office/drawing/2014/main" id="{390EDD11-ED96-4F2C-BB78-7CE69D30A03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94726" y="4966101"/>
              <a:ext cx="449579" cy="167639"/>
            </a:xfrm>
            <a:prstGeom prst="rect">
              <a:avLst/>
            </a:prstGeom>
          </p:spPr>
          <p:txBody>
            <a:bodyPr lIns="0" tIns="0" rIns="0" bIns="0" anchor="ctr"/>
            <a:lstStyle>
              <a:defPPr>
                <a:defRPr lang="de-DE"/>
              </a:defPPr>
              <a:lvl1pPr marL="0" algn="l" defTabSz="686074" rtl="0" eaLnBrk="1" latinLnBrk="0" hangingPunct="1">
                <a:defRPr sz="1000" b="1" i="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34303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074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9111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2149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5186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8223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1260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297" algn="l" defTabSz="686074" rtl="0" eaLnBrk="1" latinLnBrk="0" hangingPunct="1"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spcBef>
                  <a:spcPts val="5"/>
                </a:spcBef>
              </a:pPr>
              <a:r>
                <a:rPr lang="de-DE" spc="10" dirty="0"/>
                <a:t>hhu.de</a:t>
              </a:r>
            </a:p>
          </p:txBody>
        </p:sp>
      </p:grp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03D4771-8BB8-4FA1-A2DA-170FCFE2056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26594" y="330910"/>
            <a:ext cx="6826772" cy="4523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2F5159-1DFE-4F9C-BE85-E97D32EA19C5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1550" y="1422399"/>
            <a:ext cx="8100956" cy="3423465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64DE2C-9DE8-411C-83C3-1274BB37020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35496" y="4975579"/>
            <a:ext cx="337406" cy="1486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9D195BCC-3514-4B1B-9C18-24F3D67EC5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C549DC-12B4-40A5-A309-CF801E18C8D4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28650" y="4975579"/>
            <a:ext cx="7129704" cy="1486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9F45371-9B7D-4505-A4D1-3E02BE436A0C}"/>
              </a:ext>
            </a:extLst>
          </p:cNvPr>
          <p:cNvCxnSpPr>
            <a:cxnSpLocks/>
          </p:cNvCxnSpPr>
          <p:nvPr userDrawn="1"/>
        </p:nvCxnSpPr>
        <p:spPr>
          <a:xfrm>
            <a:off x="521551" y="974732"/>
            <a:ext cx="5634625" cy="0"/>
          </a:xfrm>
          <a:prstGeom prst="line">
            <a:avLst/>
          </a:prstGeom>
          <a:ln w="19050">
            <a:solidFill>
              <a:srgbClr val="CCDD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afik 9">
            <a:extLst>
              <a:ext uri="{FF2B5EF4-FFF2-40B4-BE49-F238E27FC236}">
                <a16:creationId xmlns:a16="http://schemas.microsoft.com/office/drawing/2014/main" id="{A240364D-AE4D-440E-88A8-B05FF302FB9D}"/>
              </a:ext>
            </a:extLst>
          </p:cNvPr>
          <p:cNvGrpSpPr/>
          <p:nvPr userDrawn="1"/>
        </p:nvGrpSpPr>
        <p:grpSpPr>
          <a:xfrm>
            <a:off x="7741437" y="394294"/>
            <a:ext cx="1049330" cy="621121"/>
            <a:chOff x="10321916" y="525077"/>
            <a:chExt cx="1399106" cy="827140"/>
          </a:xfrm>
          <a:solidFill>
            <a:schemeClr val="accent1"/>
          </a:solidFill>
        </p:grpSpPr>
        <p:grpSp>
          <p:nvGrpSpPr>
            <p:cNvPr id="2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321916" y="525077"/>
              <a:ext cx="1179212" cy="575107"/>
              <a:chOff x="10321916" y="525077"/>
              <a:chExt cx="1179212" cy="575107"/>
            </a:xfrm>
            <a:solidFill>
              <a:schemeClr val="accent1"/>
            </a:solidFill>
          </p:grpSpPr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C5CA81CC-0A8C-4F0A-898F-756081956301}"/>
                  </a:ext>
                </a:extLst>
              </p:cNvPr>
              <p:cNvSpPr/>
              <p:nvPr/>
            </p:nvSpPr>
            <p:spPr>
              <a:xfrm>
                <a:off x="11143981" y="639857"/>
                <a:ext cx="357630" cy="357630"/>
              </a:xfrm>
              <a:custGeom>
                <a:avLst/>
                <a:gdLst>
                  <a:gd name="connsiteX0" fmla="*/ 358113 w 357629"/>
                  <a:gd name="connsiteY0" fmla="*/ 0 h 357629"/>
                  <a:gd name="connsiteX1" fmla="*/ 358113 w 357629"/>
                  <a:gd name="connsiteY1" fmla="*/ 179540 h 357629"/>
                  <a:gd name="connsiteX2" fmla="*/ 179057 w 357629"/>
                  <a:gd name="connsiteY2" fmla="*/ 359080 h 357629"/>
                  <a:gd name="connsiteX3" fmla="*/ 0 w 357629"/>
                  <a:gd name="connsiteY3" fmla="*/ 179540 h 357629"/>
                  <a:gd name="connsiteX4" fmla="*/ 0 w 357629"/>
                  <a:gd name="connsiteY4" fmla="*/ 0 h 357629"/>
                  <a:gd name="connsiteX5" fmla="*/ 90857 w 357629"/>
                  <a:gd name="connsiteY5" fmla="*/ 0 h 357629"/>
                  <a:gd name="connsiteX6" fmla="*/ 90857 w 357629"/>
                  <a:gd name="connsiteY6" fmla="*/ 171807 h 357629"/>
                  <a:gd name="connsiteX7" fmla="*/ 179057 w 357629"/>
                  <a:gd name="connsiteY7" fmla="*/ 265323 h 357629"/>
                  <a:gd name="connsiteX8" fmla="*/ 267256 w 357629"/>
                  <a:gd name="connsiteY8" fmla="*/ 171807 h 357629"/>
                  <a:gd name="connsiteX9" fmla="*/ 267256 w 357629"/>
                  <a:gd name="connsiteY9" fmla="*/ 0 h 357629"/>
                  <a:gd name="connsiteX10" fmla="*/ 358113 w 357629"/>
                  <a:gd name="connsiteY10" fmla="*/ 0 h 35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29" h="357629">
                    <a:moveTo>
                      <a:pt x="358113" y="0"/>
                    </a:moveTo>
                    <a:lnTo>
                      <a:pt x="358113" y="179540"/>
                    </a:lnTo>
                    <a:cubicBezTo>
                      <a:pt x="358113" y="286587"/>
                      <a:pt x="277888" y="359080"/>
                      <a:pt x="179057" y="359080"/>
                    </a:cubicBezTo>
                    <a:cubicBezTo>
                      <a:pt x="80225" y="359080"/>
                      <a:pt x="0" y="286587"/>
                      <a:pt x="0" y="179540"/>
                    </a:cubicBezTo>
                    <a:cubicBezTo>
                      <a:pt x="0" y="164075"/>
                      <a:pt x="0" y="0"/>
                      <a:pt x="0" y="0"/>
                    </a:cubicBezTo>
                    <a:lnTo>
                      <a:pt x="90857" y="0"/>
                    </a:lnTo>
                    <a:cubicBezTo>
                      <a:pt x="90857" y="32622"/>
                      <a:pt x="90857" y="165041"/>
                      <a:pt x="90857" y="171807"/>
                    </a:cubicBezTo>
                    <a:cubicBezTo>
                      <a:pt x="90857" y="227385"/>
                      <a:pt x="130487" y="265323"/>
                      <a:pt x="179057" y="265323"/>
                    </a:cubicBezTo>
                    <a:cubicBezTo>
                      <a:pt x="227868" y="265323"/>
                      <a:pt x="267256" y="227385"/>
                      <a:pt x="267256" y="171807"/>
                    </a:cubicBezTo>
                    <a:lnTo>
                      <a:pt x="267256" y="0"/>
                    </a:lnTo>
                    <a:lnTo>
                      <a:pt x="358113" y="0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1076D363-C034-4E14-9F45-AC0FCE1EDB18}"/>
                  </a:ext>
                </a:extLst>
              </p:cNvPr>
              <p:cNvSpPr/>
              <p:nvPr/>
            </p:nvSpPr>
            <p:spPr>
              <a:xfrm>
                <a:off x="10321916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 dirty="0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594D7886-9B36-4085-8FC4-E5D73FFB04FF}"/>
                  </a:ext>
                </a:extLst>
              </p:cNvPr>
              <p:cNvSpPr/>
              <p:nvPr/>
            </p:nvSpPr>
            <p:spPr>
              <a:xfrm>
                <a:off x="10734399" y="525077"/>
                <a:ext cx="357630" cy="463952"/>
              </a:xfrm>
              <a:custGeom>
                <a:avLst/>
                <a:gdLst>
                  <a:gd name="connsiteX0" fmla="*/ 90857 w 357629"/>
                  <a:gd name="connsiteY0" fmla="*/ 464435 h 463952"/>
                  <a:gd name="connsiteX1" fmla="*/ 0 w 357629"/>
                  <a:gd name="connsiteY1" fmla="*/ 464435 h 463952"/>
                  <a:gd name="connsiteX2" fmla="*/ 0 w 357629"/>
                  <a:gd name="connsiteY2" fmla="*/ 0 h 463952"/>
                  <a:gd name="connsiteX3" fmla="*/ 90857 w 357629"/>
                  <a:gd name="connsiteY3" fmla="*/ 0 h 463952"/>
                  <a:gd name="connsiteX4" fmla="*/ 90857 w 357629"/>
                  <a:gd name="connsiteY4" fmla="*/ 127345 h 463952"/>
                  <a:gd name="connsiteX5" fmla="*/ 179298 w 357629"/>
                  <a:gd name="connsiteY5" fmla="*/ 105597 h 463952"/>
                  <a:gd name="connsiteX6" fmla="*/ 358355 w 357629"/>
                  <a:gd name="connsiteY6" fmla="*/ 285137 h 463952"/>
                  <a:gd name="connsiteX7" fmla="*/ 358355 w 357629"/>
                  <a:gd name="connsiteY7" fmla="*/ 464677 h 463952"/>
                  <a:gd name="connsiteX8" fmla="*/ 267497 w 357629"/>
                  <a:gd name="connsiteY8" fmla="*/ 464677 h 463952"/>
                  <a:gd name="connsiteX9" fmla="*/ 267497 w 357629"/>
                  <a:gd name="connsiteY9" fmla="*/ 292870 h 463952"/>
                  <a:gd name="connsiteX10" fmla="*/ 179298 w 357629"/>
                  <a:gd name="connsiteY10" fmla="*/ 199354 h 463952"/>
                  <a:gd name="connsiteX11" fmla="*/ 91099 w 357629"/>
                  <a:gd name="connsiteY11" fmla="*/ 292870 h 463952"/>
                  <a:gd name="connsiteX12" fmla="*/ 91099 w 357629"/>
                  <a:gd name="connsiteY12" fmla="*/ 464435 h 4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7629" h="463952">
                    <a:moveTo>
                      <a:pt x="90857" y="464435"/>
                    </a:moveTo>
                    <a:lnTo>
                      <a:pt x="0" y="464435"/>
                    </a:lnTo>
                    <a:lnTo>
                      <a:pt x="0" y="0"/>
                    </a:lnTo>
                    <a:lnTo>
                      <a:pt x="90857" y="0"/>
                    </a:lnTo>
                    <a:lnTo>
                      <a:pt x="90857" y="127345"/>
                    </a:lnTo>
                    <a:cubicBezTo>
                      <a:pt x="116955" y="113330"/>
                      <a:pt x="146918" y="105597"/>
                      <a:pt x="179298" y="105597"/>
                    </a:cubicBezTo>
                    <a:cubicBezTo>
                      <a:pt x="278130" y="105597"/>
                      <a:pt x="358355" y="178090"/>
                      <a:pt x="358355" y="285137"/>
                    </a:cubicBezTo>
                    <a:lnTo>
                      <a:pt x="358355" y="464677"/>
                    </a:lnTo>
                    <a:lnTo>
                      <a:pt x="267497" y="464677"/>
                    </a:lnTo>
                    <a:lnTo>
                      <a:pt x="267497" y="292870"/>
                    </a:lnTo>
                    <a:cubicBezTo>
                      <a:pt x="267497" y="237292"/>
                      <a:pt x="227868" y="199354"/>
                      <a:pt x="179298" y="199354"/>
                    </a:cubicBezTo>
                    <a:cubicBezTo>
                      <a:pt x="130728" y="199354"/>
                      <a:pt x="91099" y="237292"/>
                      <a:pt x="91099" y="292870"/>
                    </a:cubicBezTo>
                    <a:lnTo>
                      <a:pt x="91099" y="464435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34A71752-C6CB-41A1-9ED4-535445E5CA2A}"/>
                  </a:ext>
                </a:extLst>
              </p:cNvPr>
              <p:cNvSpPr/>
              <p:nvPr/>
            </p:nvSpPr>
            <p:spPr>
              <a:xfrm>
                <a:off x="104640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0B449204-D2C5-46C7-9446-78CB3AE33C0F}"/>
                  </a:ext>
                </a:extLst>
              </p:cNvPr>
              <p:cNvSpPr/>
              <p:nvPr/>
            </p:nvSpPr>
            <p:spPr>
              <a:xfrm>
                <a:off x="10610678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082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836500CA-7AFD-48CA-B6D3-0D77161C68BC}"/>
                  </a:ext>
                </a:extLst>
              </p:cNvPr>
              <p:cNvSpPr/>
              <p:nvPr/>
            </p:nvSpPr>
            <p:spPr>
              <a:xfrm>
                <a:off x="10949701" y="1088585"/>
                <a:ext cx="12082" cy="12082"/>
              </a:xfrm>
              <a:custGeom>
                <a:avLst/>
                <a:gdLst>
                  <a:gd name="connsiteX0" fmla="*/ 10874 w 12082"/>
                  <a:gd name="connsiteY0" fmla="*/ 1933 h 12082"/>
                  <a:gd name="connsiteX1" fmla="*/ 6524 w 12082"/>
                  <a:gd name="connsiteY1" fmla="*/ 0 h 12082"/>
                  <a:gd name="connsiteX2" fmla="*/ 1933 w 12082"/>
                  <a:gd name="connsiteY2" fmla="*/ 1933 h 12082"/>
                  <a:gd name="connsiteX3" fmla="*/ 0 w 12082"/>
                  <a:gd name="connsiteY3" fmla="*/ 6283 h 12082"/>
                  <a:gd name="connsiteX4" fmla="*/ 1933 w 12082"/>
                  <a:gd name="connsiteY4" fmla="*/ 10632 h 12082"/>
                  <a:gd name="connsiteX5" fmla="*/ 6524 w 12082"/>
                  <a:gd name="connsiteY5" fmla="*/ 12565 h 12082"/>
                  <a:gd name="connsiteX6" fmla="*/ 10874 w 12082"/>
                  <a:gd name="connsiteY6" fmla="*/ 10632 h 12082"/>
                  <a:gd name="connsiteX7" fmla="*/ 12807 w 12082"/>
                  <a:gd name="connsiteY7" fmla="*/ 6283 h 12082"/>
                  <a:gd name="connsiteX8" fmla="*/ 10874 w 12082"/>
                  <a:gd name="connsiteY8" fmla="*/ 1933 h 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2" h="12082">
                    <a:moveTo>
                      <a:pt x="10874" y="1933"/>
                    </a:moveTo>
                    <a:cubicBezTo>
                      <a:pt x="9666" y="725"/>
                      <a:pt x="8216" y="0"/>
                      <a:pt x="6524" y="0"/>
                    </a:cubicBezTo>
                    <a:cubicBezTo>
                      <a:pt x="4833" y="0"/>
                      <a:pt x="3141" y="725"/>
                      <a:pt x="1933" y="1933"/>
                    </a:cubicBezTo>
                    <a:cubicBezTo>
                      <a:pt x="725" y="3141"/>
                      <a:pt x="0" y="4833"/>
                      <a:pt x="0" y="6283"/>
                    </a:cubicBezTo>
                    <a:cubicBezTo>
                      <a:pt x="0" y="7733"/>
                      <a:pt x="725" y="9424"/>
                      <a:pt x="1933" y="10632"/>
                    </a:cubicBezTo>
                    <a:cubicBezTo>
                      <a:pt x="3141" y="11840"/>
                      <a:pt x="4591" y="12565"/>
                      <a:pt x="6524" y="12565"/>
                    </a:cubicBezTo>
                    <a:cubicBezTo>
                      <a:pt x="8216" y="12565"/>
                      <a:pt x="9666" y="11840"/>
                      <a:pt x="10874" y="10632"/>
                    </a:cubicBezTo>
                    <a:cubicBezTo>
                      <a:pt x="12082" y="9424"/>
                      <a:pt x="12807" y="7974"/>
                      <a:pt x="12807" y="6283"/>
                    </a:cubicBezTo>
                    <a:cubicBezTo>
                      <a:pt x="12807" y="4591"/>
                      <a:pt x="12324" y="3383"/>
                      <a:pt x="10874" y="1933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7016B36-B092-4AFD-B601-383B7784BFBF}"/>
                </a:ext>
              </a:extLst>
            </p:cNvPr>
            <p:cNvSpPr/>
            <p:nvPr/>
          </p:nvSpPr>
          <p:spPr>
            <a:xfrm>
              <a:off x="10322158" y="1089069"/>
              <a:ext cx="57994" cy="77325"/>
            </a:xfrm>
            <a:custGeom>
              <a:avLst/>
              <a:gdLst>
                <a:gd name="connsiteX0" fmla="*/ 49053 w 57994"/>
                <a:gd name="connsiteY0" fmla="*/ 0 h 77325"/>
                <a:gd name="connsiteX1" fmla="*/ 49053 w 57994"/>
                <a:gd name="connsiteY1" fmla="*/ 34071 h 77325"/>
                <a:gd name="connsiteX2" fmla="*/ 10149 w 57994"/>
                <a:gd name="connsiteY2" fmla="*/ 34071 h 77325"/>
                <a:gd name="connsiteX3" fmla="*/ 10149 w 57994"/>
                <a:gd name="connsiteY3" fmla="*/ 0 h 77325"/>
                <a:gd name="connsiteX4" fmla="*/ 0 w 57994"/>
                <a:gd name="connsiteY4" fmla="*/ 0 h 77325"/>
                <a:gd name="connsiteX5" fmla="*/ 0 w 57994"/>
                <a:gd name="connsiteY5" fmla="*/ 78292 h 77325"/>
                <a:gd name="connsiteX6" fmla="*/ 10149 w 57994"/>
                <a:gd name="connsiteY6" fmla="*/ 78292 h 77325"/>
                <a:gd name="connsiteX7" fmla="*/ 10149 w 57994"/>
                <a:gd name="connsiteY7" fmla="*/ 40837 h 77325"/>
                <a:gd name="connsiteX8" fmla="*/ 49053 w 57994"/>
                <a:gd name="connsiteY8" fmla="*/ 40837 h 77325"/>
                <a:gd name="connsiteX9" fmla="*/ 49053 w 57994"/>
                <a:gd name="connsiteY9" fmla="*/ 78292 h 77325"/>
                <a:gd name="connsiteX10" fmla="*/ 58961 w 57994"/>
                <a:gd name="connsiteY10" fmla="*/ 78292 h 77325"/>
                <a:gd name="connsiteX11" fmla="*/ 58961 w 57994"/>
                <a:gd name="connsiteY11" fmla="*/ 0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49053" y="0"/>
                  </a:moveTo>
                  <a:lnTo>
                    <a:pt x="49053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lnTo>
                    <a:pt x="10149" y="78292"/>
                  </a:lnTo>
                  <a:lnTo>
                    <a:pt x="10149" y="40837"/>
                  </a:lnTo>
                  <a:lnTo>
                    <a:pt x="49053" y="40837"/>
                  </a:lnTo>
                  <a:lnTo>
                    <a:pt x="49053" y="78292"/>
                  </a:lnTo>
                  <a:lnTo>
                    <a:pt x="58961" y="78292"/>
                  </a:lnTo>
                  <a:lnTo>
                    <a:pt x="58961" y="0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1A46A87-4807-4767-B647-E3EC036BC92A}"/>
                </a:ext>
              </a:extLst>
            </p:cNvPr>
            <p:cNvSpPr/>
            <p:nvPr/>
          </p:nvSpPr>
          <p:spPr>
            <a:xfrm>
              <a:off x="10399483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6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9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6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10149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9FDC7EA-9A66-40BA-AEEF-50B9422FB283}"/>
                </a:ext>
              </a:extLst>
            </p:cNvPr>
            <p:cNvSpPr/>
            <p:nvPr/>
          </p:nvSpPr>
          <p:spPr>
            <a:xfrm>
              <a:off x="104654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3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496140" y="1110575"/>
              <a:ext cx="101490" cy="55578"/>
              <a:chOff x="10496140" y="1110575"/>
              <a:chExt cx="101490" cy="55578"/>
            </a:xfrm>
            <a:solidFill>
              <a:srgbClr val="000000"/>
            </a:solidFill>
          </p:grpSpPr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EDC61321-1CDD-47FE-82F4-EC44AE05670E}"/>
                  </a:ext>
                </a:extLst>
              </p:cNvPr>
              <p:cNvSpPr/>
              <p:nvPr/>
            </p:nvSpPr>
            <p:spPr>
              <a:xfrm>
                <a:off x="104961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88F89A53-4AB3-4A93-B3CB-37874A98D1FD}"/>
                  </a:ext>
                </a:extLst>
              </p:cNvPr>
              <p:cNvSpPr/>
              <p:nvPr/>
            </p:nvSpPr>
            <p:spPr>
              <a:xfrm>
                <a:off x="10562833" y="1110816"/>
                <a:ext cx="33830" cy="55578"/>
              </a:xfrm>
              <a:custGeom>
                <a:avLst/>
                <a:gdLst>
                  <a:gd name="connsiteX0" fmla="*/ 1208 w 33829"/>
                  <a:gd name="connsiteY0" fmla="*/ 56544 h 55577"/>
                  <a:gd name="connsiteX1" fmla="*/ 10632 w 33829"/>
                  <a:gd name="connsiteY1" fmla="*/ 56544 h 55577"/>
                  <a:gd name="connsiteX2" fmla="*/ 10632 w 33829"/>
                  <a:gd name="connsiteY2" fmla="*/ 29964 h 55577"/>
                  <a:gd name="connsiteX3" fmla="*/ 10874 w 33829"/>
                  <a:gd name="connsiteY3" fmla="*/ 24406 h 55577"/>
                  <a:gd name="connsiteX4" fmla="*/ 11599 w 33829"/>
                  <a:gd name="connsiteY4" fmla="*/ 19090 h 55577"/>
                  <a:gd name="connsiteX5" fmla="*/ 15707 w 33829"/>
                  <a:gd name="connsiteY5" fmla="*/ 10391 h 55577"/>
                  <a:gd name="connsiteX6" fmla="*/ 21748 w 33829"/>
                  <a:gd name="connsiteY6" fmla="*/ 7008 h 55577"/>
                  <a:gd name="connsiteX7" fmla="*/ 27789 w 33829"/>
                  <a:gd name="connsiteY7" fmla="*/ 13049 h 55577"/>
                  <a:gd name="connsiteX8" fmla="*/ 36005 w 33829"/>
                  <a:gd name="connsiteY8" fmla="*/ 10149 h 55577"/>
                  <a:gd name="connsiteX9" fmla="*/ 34796 w 33829"/>
                  <a:gd name="connsiteY9" fmla="*/ 5316 h 55577"/>
                  <a:gd name="connsiteX10" fmla="*/ 32380 w 33829"/>
                  <a:gd name="connsiteY10" fmla="*/ 2175 h 55577"/>
                  <a:gd name="connsiteX11" fmla="*/ 28997 w 33829"/>
                  <a:gd name="connsiteY11" fmla="*/ 483 h 55577"/>
                  <a:gd name="connsiteX12" fmla="*/ 25614 w 33829"/>
                  <a:gd name="connsiteY12" fmla="*/ 0 h 55577"/>
                  <a:gd name="connsiteX13" fmla="*/ 16915 w 33829"/>
                  <a:gd name="connsiteY13" fmla="*/ 2658 h 55577"/>
                  <a:gd name="connsiteX14" fmla="*/ 10632 w 33829"/>
                  <a:gd name="connsiteY14" fmla="*/ 10149 h 55577"/>
                  <a:gd name="connsiteX15" fmla="*/ 9424 w 33829"/>
                  <a:gd name="connsiteY15" fmla="*/ 483 h 55577"/>
                  <a:gd name="connsiteX16" fmla="*/ 0 w 33829"/>
                  <a:gd name="connsiteY16" fmla="*/ 1450 h 55577"/>
                  <a:gd name="connsiteX17" fmla="*/ 242 w 33829"/>
                  <a:gd name="connsiteY17" fmla="*/ 3625 h 55577"/>
                  <a:gd name="connsiteX18" fmla="*/ 725 w 33829"/>
                  <a:gd name="connsiteY18" fmla="*/ 7249 h 55577"/>
                  <a:gd name="connsiteX19" fmla="*/ 967 w 33829"/>
                  <a:gd name="connsiteY19" fmla="*/ 11357 h 55577"/>
                  <a:gd name="connsiteX20" fmla="*/ 1208 w 33829"/>
                  <a:gd name="connsiteY20" fmla="*/ 15465 h 55577"/>
                  <a:gd name="connsiteX21" fmla="*/ 1208 w 33829"/>
                  <a:gd name="connsiteY21" fmla="*/ 56544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829" h="55577">
                    <a:moveTo>
                      <a:pt x="1208" y="56544"/>
                    </a:moveTo>
                    <a:lnTo>
                      <a:pt x="10632" y="56544"/>
                    </a:lnTo>
                    <a:lnTo>
                      <a:pt x="10632" y="29964"/>
                    </a:lnTo>
                    <a:cubicBezTo>
                      <a:pt x="10632" y="28030"/>
                      <a:pt x="10632" y="26339"/>
                      <a:pt x="10874" y="24406"/>
                    </a:cubicBezTo>
                    <a:cubicBezTo>
                      <a:pt x="11116" y="22473"/>
                      <a:pt x="11357" y="20781"/>
                      <a:pt x="11599" y="19090"/>
                    </a:cubicBezTo>
                    <a:cubicBezTo>
                      <a:pt x="12565" y="15707"/>
                      <a:pt x="13774" y="12807"/>
                      <a:pt x="15707" y="10391"/>
                    </a:cubicBezTo>
                    <a:cubicBezTo>
                      <a:pt x="17398" y="7974"/>
                      <a:pt x="19573" y="7008"/>
                      <a:pt x="21748" y="7008"/>
                    </a:cubicBezTo>
                    <a:cubicBezTo>
                      <a:pt x="25614" y="7008"/>
                      <a:pt x="27547" y="8941"/>
                      <a:pt x="27789" y="13049"/>
                    </a:cubicBezTo>
                    <a:lnTo>
                      <a:pt x="36005" y="10149"/>
                    </a:lnTo>
                    <a:cubicBezTo>
                      <a:pt x="36005" y="8216"/>
                      <a:pt x="35521" y="6766"/>
                      <a:pt x="34796" y="5316"/>
                    </a:cubicBezTo>
                    <a:cubicBezTo>
                      <a:pt x="34072" y="3866"/>
                      <a:pt x="33347" y="2900"/>
                      <a:pt x="32380" y="2175"/>
                    </a:cubicBezTo>
                    <a:cubicBezTo>
                      <a:pt x="31413" y="1450"/>
                      <a:pt x="30205" y="725"/>
                      <a:pt x="28997" y="483"/>
                    </a:cubicBezTo>
                    <a:cubicBezTo>
                      <a:pt x="27789" y="0"/>
                      <a:pt x="26581" y="0"/>
                      <a:pt x="25614" y="0"/>
                    </a:cubicBezTo>
                    <a:cubicBezTo>
                      <a:pt x="22231" y="0"/>
                      <a:pt x="19573" y="967"/>
                      <a:pt x="16915" y="2658"/>
                    </a:cubicBezTo>
                    <a:cubicBezTo>
                      <a:pt x="14499" y="4591"/>
                      <a:pt x="12324" y="7008"/>
                      <a:pt x="10632" y="10149"/>
                    </a:cubicBezTo>
                    <a:lnTo>
                      <a:pt x="9424" y="483"/>
                    </a:lnTo>
                    <a:lnTo>
                      <a:pt x="0" y="1450"/>
                    </a:lnTo>
                    <a:cubicBezTo>
                      <a:pt x="0" y="1933"/>
                      <a:pt x="242" y="2658"/>
                      <a:pt x="242" y="3625"/>
                    </a:cubicBezTo>
                    <a:cubicBezTo>
                      <a:pt x="483" y="4591"/>
                      <a:pt x="483" y="5799"/>
                      <a:pt x="725" y="7249"/>
                    </a:cubicBezTo>
                    <a:cubicBezTo>
                      <a:pt x="967" y="8699"/>
                      <a:pt x="967" y="9907"/>
                      <a:pt x="967" y="11357"/>
                    </a:cubicBezTo>
                    <a:cubicBezTo>
                      <a:pt x="967" y="12807"/>
                      <a:pt x="1208" y="14015"/>
                      <a:pt x="1208" y="15465"/>
                    </a:cubicBezTo>
                    <a:lnTo>
                      <a:pt x="1208" y="56544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58E0EDC8-E74F-4551-8BD2-939CC38E7C32}"/>
                </a:ext>
              </a:extLst>
            </p:cNvPr>
            <p:cNvSpPr/>
            <p:nvPr/>
          </p:nvSpPr>
          <p:spPr>
            <a:xfrm>
              <a:off x="10612128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34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639675" y="1081336"/>
              <a:ext cx="106322" cy="86991"/>
              <a:chOff x="10639675" y="1081336"/>
              <a:chExt cx="106322" cy="86991"/>
            </a:xfrm>
            <a:solidFill>
              <a:srgbClr val="000000"/>
            </a:solidFill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9D8C1F22-3E98-4749-B684-AA127651774A}"/>
                  </a:ext>
                </a:extLst>
              </p:cNvPr>
              <p:cNvSpPr/>
              <p:nvPr/>
            </p:nvSpPr>
            <p:spPr>
              <a:xfrm>
                <a:off x="10639675" y="1110575"/>
                <a:ext cx="45912" cy="57994"/>
              </a:xfrm>
              <a:custGeom>
                <a:avLst/>
                <a:gdLst>
                  <a:gd name="connsiteX0" fmla="*/ 41804 w 45911"/>
                  <a:gd name="connsiteY0" fmla="*/ 44462 h 57994"/>
                  <a:gd name="connsiteX1" fmla="*/ 33830 w 45911"/>
                  <a:gd name="connsiteY1" fmla="*/ 50261 h 57994"/>
                  <a:gd name="connsiteX2" fmla="*/ 26581 w 45911"/>
                  <a:gd name="connsiteY2" fmla="*/ 51711 h 57994"/>
                  <a:gd name="connsiteX3" fmla="*/ 18848 w 45911"/>
                  <a:gd name="connsiteY3" fmla="*/ 50020 h 57994"/>
                  <a:gd name="connsiteX4" fmla="*/ 13774 w 45911"/>
                  <a:gd name="connsiteY4" fmla="*/ 45187 h 57994"/>
                  <a:gd name="connsiteX5" fmla="*/ 11116 w 45911"/>
                  <a:gd name="connsiteY5" fmla="*/ 38179 h 57994"/>
                  <a:gd name="connsiteX6" fmla="*/ 10391 w 45911"/>
                  <a:gd name="connsiteY6" fmla="*/ 30205 h 57994"/>
                  <a:gd name="connsiteX7" fmla="*/ 11357 w 45911"/>
                  <a:gd name="connsiteY7" fmla="*/ 21748 h 57994"/>
                  <a:gd name="connsiteX8" fmla="*/ 14257 w 45911"/>
                  <a:gd name="connsiteY8" fmla="*/ 14015 h 57994"/>
                  <a:gd name="connsiteX9" fmla="*/ 19331 w 45911"/>
                  <a:gd name="connsiteY9" fmla="*/ 8457 h 57994"/>
                  <a:gd name="connsiteX10" fmla="*/ 26822 w 45911"/>
                  <a:gd name="connsiteY10" fmla="*/ 6283 h 57994"/>
                  <a:gd name="connsiteX11" fmla="*/ 34555 w 45911"/>
                  <a:gd name="connsiteY11" fmla="*/ 7733 h 57994"/>
                  <a:gd name="connsiteX12" fmla="*/ 39629 w 45911"/>
                  <a:gd name="connsiteY12" fmla="*/ 11599 h 57994"/>
                  <a:gd name="connsiteX13" fmla="*/ 44462 w 45911"/>
                  <a:gd name="connsiteY13" fmla="*/ 4350 h 57994"/>
                  <a:gd name="connsiteX14" fmla="*/ 36488 w 45911"/>
                  <a:gd name="connsiteY14" fmla="*/ 967 h 57994"/>
                  <a:gd name="connsiteX15" fmla="*/ 28030 w 45911"/>
                  <a:gd name="connsiteY15" fmla="*/ 0 h 57994"/>
                  <a:gd name="connsiteX16" fmla="*/ 16432 w 45911"/>
                  <a:gd name="connsiteY16" fmla="*/ 2175 h 57994"/>
                  <a:gd name="connsiteX17" fmla="*/ 7491 w 45911"/>
                  <a:gd name="connsiteY17" fmla="*/ 8216 h 57994"/>
                  <a:gd name="connsiteX18" fmla="*/ 1933 w 45911"/>
                  <a:gd name="connsiteY18" fmla="*/ 17640 h 57994"/>
                  <a:gd name="connsiteX19" fmla="*/ 0 w 45911"/>
                  <a:gd name="connsiteY19" fmla="*/ 29722 h 57994"/>
                  <a:gd name="connsiteX20" fmla="*/ 7008 w 45911"/>
                  <a:gd name="connsiteY20" fmla="*/ 50986 h 57994"/>
                  <a:gd name="connsiteX21" fmla="*/ 26581 w 45911"/>
                  <a:gd name="connsiteY21" fmla="*/ 58236 h 57994"/>
                  <a:gd name="connsiteX22" fmla="*/ 31172 w 45911"/>
                  <a:gd name="connsiteY22" fmla="*/ 57752 h 57994"/>
                  <a:gd name="connsiteX23" fmla="*/ 36246 w 45911"/>
                  <a:gd name="connsiteY23" fmla="*/ 56303 h 57994"/>
                  <a:gd name="connsiteX24" fmla="*/ 41321 w 45911"/>
                  <a:gd name="connsiteY24" fmla="*/ 53403 h 57994"/>
                  <a:gd name="connsiteX25" fmla="*/ 46154 w 45911"/>
                  <a:gd name="connsiteY25" fmla="*/ 48328 h 57994"/>
                  <a:gd name="connsiteX26" fmla="*/ 41804 w 45911"/>
                  <a:gd name="connsiteY26" fmla="*/ 44462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5911" h="57994">
                    <a:moveTo>
                      <a:pt x="41804" y="44462"/>
                    </a:moveTo>
                    <a:cubicBezTo>
                      <a:pt x="38663" y="47362"/>
                      <a:pt x="36005" y="49295"/>
                      <a:pt x="33830" y="50261"/>
                    </a:cubicBezTo>
                    <a:cubicBezTo>
                      <a:pt x="31655" y="51228"/>
                      <a:pt x="28997" y="51711"/>
                      <a:pt x="26581" y="51711"/>
                    </a:cubicBezTo>
                    <a:cubicBezTo>
                      <a:pt x="23439" y="51711"/>
                      <a:pt x="21023" y="51228"/>
                      <a:pt x="18848" y="50020"/>
                    </a:cubicBezTo>
                    <a:cubicBezTo>
                      <a:pt x="16673" y="48812"/>
                      <a:pt x="15223" y="47362"/>
                      <a:pt x="13774" y="45187"/>
                    </a:cubicBezTo>
                    <a:cubicBezTo>
                      <a:pt x="12565" y="43254"/>
                      <a:pt x="11599" y="40837"/>
                      <a:pt x="11116" y="38179"/>
                    </a:cubicBezTo>
                    <a:cubicBezTo>
                      <a:pt x="10632" y="35521"/>
                      <a:pt x="10391" y="32863"/>
                      <a:pt x="10391" y="30205"/>
                    </a:cubicBezTo>
                    <a:cubicBezTo>
                      <a:pt x="10391" y="27547"/>
                      <a:pt x="10632" y="24647"/>
                      <a:pt x="11357" y="21748"/>
                    </a:cubicBezTo>
                    <a:cubicBezTo>
                      <a:pt x="12082" y="18848"/>
                      <a:pt x="13049" y="16432"/>
                      <a:pt x="14257" y="14015"/>
                    </a:cubicBezTo>
                    <a:cubicBezTo>
                      <a:pt x="15707" y="11599"/>
                      <a:pt x="17398" y="9907"/>
                      <a:pt x="19331" y="8457"/>
                    </a:cubicBezTo>
                    <a:cubicBezTo>
                      <a:pt x="21506" y="7008"/>
                      <a:pt x="23923" y="6283"/>
                      <a:pt x="26822" y="6283"/>
                    </a:cubicBezTo>
                    <a:cubicBezTo>
                      <a:pt x="29964" y="6283"/>
                      <a:pt x="32622" y="6766"/>
                      <a:pt x="34555" y="7733"/>
                    </a:cubicBezTo>
                    <a:cubicBezTo>
                      <a:pt x="36488" y="8699"/>
                      <a:pt x="38179" y="9907"/>
                      <a:pt x="39629" y="11599"/>
                    </a:cubicBezTo>
                    <a:lnTo>
                      <a:pt x="44462" y="4350"/>
                    </a:lnTo>
                    <a:cubicBezTo>
                      <a:pt x="42046" y="2658"/>
                      <a:pt x="39388" y="1450"/>
                      <a:pt x="36488" y="967"/>
                    </a:cubicBezTo>
                    <a:cubicBezTo>
                      <a:pt x="33588" y="483"/>
                      <a:pt x="30689" y="0"/>
                      <a:pt x="28030" y="0"/>
                    </a:cubicBezTo>
                    <a:cubicBezTo>
                      <a:pt x="23681" y="0"/>
                      <a:pt x="19815" y="725"/>
                      <a:pt x="16432" y="2175"/>
                    </a:cubicBezTo>
                    <a:cubicBezTo>
                      <a:pt x="13049" y="3625"/>
                      <a:pt x="9907" y="5799"/>
                      <a:pt x="7491" y="8216"/>
                    </a:cubicBezTo>
                    <a:cubicBezTo>
                      <a:pt x="5074" y="10874"/>
                      <a:pt x="3141" y="14015"/>
                      <a:pt x="1933" y="17640"/>
                    </a:cubicBezTo>
                    <a:cubicBezTo>
                      <a:pt x="725" y="21264"/>
                      <a:pt x="0" y="25372"/>
                      <a:pt x="0" y="29722"/>
                    </a:cubicBezTo>
                    <a:cubicBezTo>
                      <a:pt x="0" y="39146"/>
                      <a:pt x="2416" y="46154"/>
                      <a:pt x="7008" y="50986"/>
                    </a:cubicBezTo>
                    <a:cubicBezTo>
                      <a:pt x="11599" y="55819"/>
                      <a:pt x="18123" y="58236"/>
                      <a:pt x="26581" y="58236"/>
                    </a:cubicBezTo>
                    <a:cubicBezTo>
                      <a:pt x="28030" y="58236"/>
                      <a:pt x="29480" y="57994"/>
                      <a:pt x="31172" y="57752"/>
                    </a:cubicBezTo>
                    <a:cubicBezTo>
                      <a:pt x="32863" y="57511"/>
                      <a:pt x="34555" y="57027"/>
                      <a:pt x="36246" y="56303"/>
                    </a:cubicBezTo>
                    <a:cubicBezTo>
                      <a:pt x="37938" y="55578"/>
                      <a:pt x="39629" y="54611"/>
                      <a:pt x="41321" y="53403"/>
                    </a:cubicBezTo>
                    <a:cubicBezTo>
                      <a:pt x="43012" y="52195"/>
                      <a:pt x="44462" y="50503"/>
                      <a:pt x="46154" y="48328"/>
                    </a:cubicBezTo>
                    <a:lnTo>
                      <a:pt x="41804" y="44462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1C3B0773-417D-4813-BD67-9BC2D01A3929}"/>
                  </a:ext>
                </a:extLst>
              </p:cNvPr>
              <p:cNvSpPr/>
              <p:nvPr/>
            </p:nvSpPr>
            <p:spPr>
              <a:xfrm>
                <a:off x="10699360" y="1081336"/>
                <a:ext cx="45912" cy="84575"/>
              </a:xfrm>
              <a:custGeom>
                <a:avLst/>
                <a:gdLst>
                  <a:gd name="connsiteX0" fmla="*/ 9907 w 45911"/>
                  <a:gd name="connsiteY0" fmla="*/ 0 h 84574"/>
                  <a:gd name="connsiteX1" fmla="*/ 0 w 45911"/>
                  <a:gd name="connsiteY1" fmla="*/ 0 h 84574"/>
                  <a:gd name="connsiteX2" fmla="*/ 0 w 45911"/>
                  <a:gd name="connsiteY2" fmla="*/ 86266 h 84574"/>
                  <a:gd name="connsiteX3" fmla="*/ 9907 w 45911"/>
                  <a:gd name="connsiteY3" fmla="*/ 86266 h 84574"/>
                  <a:gd name="connsiteX4" fmla="*/ 9907 w 45911"/>
                  <a:gd name="connsiteY4" fmla="*/ 55094 h 84574"/>
                  <a:gd name="connsiteX5" fmla="*/ 11116 w 45911"/>
                  <a:gd name="connsiteY5" fmla="*/ 47845 h 84574"/>
                  <a:gd name="connsiteX6" fmla="*/ 14499 w 45911"/>
                  <a:gd name="connsiteY6" fmla="*/ 42046 h 84574"/>
                  <a:gd name="connsiteX7" fmla="*/ 19331 w 45911"/>
                  <a:gd name="connsiteY7" fmla="*/ 38179 h 84574"/>
                  <a:gd name="connsiteX8" fmla="*/ 25614 w 45911"/>
                  <a:gd name="connsiteY8" fmla="*/ 36730 h 84574"/>
                  <a:gd name="connsiteX9" fmla="*/ 31655 w 45911"/>
                  <a:gd name="connsiteY9" fmla="*/ 37696 h 84574"/>
                  <a:gd name="connsiteX10" fmla="*/ 35280 w 45911"/>
                  <a:gd name="connsiteY10" fmla="*/ 40596 h 84574"/>
                  <a:gd name="connsiteX11" fmla="*/ 36971 w 45911"/>
                  <a:gd name="connsiteY11" fmla="*/ 45187 h 84574"/>
                  <a:gd name="connsiteX12" fmla="*/ 37454 w 45911"/>
                  <a:gd name="connsiteY12" fmla="*/ 51470 h 84574"/>
                  <a:gd name="connsiteX13" fmla="*/ 37454 w 45911"/>
                  <a:gd name="connsiteY13" fmla="*/ 86024 h 84574"/>
                  <a:gd name="connsiteX14" fmla="*/ 47362 w 45911"/>
                  <a:gd name="connsiteY14" fmla="*/ 86024 h 84574"/>
                  <a:gd name="connsiteX15" fmla="*/ 47362 w 45911"/>
                  <a:gd name="connsiteY15" fmla="*/ 51470 h 84574"/>
                  <a:gd name="connsiteX16" fmla="*/ 46879 w 45911"/>
                  <a:gd name="connsiteY16" fmla="*/ 43012 h 84574"/>
                  <a:gd name="connsiteX17" fmla="*/ 44704 w 45911"/>
                  <a:gd name="connsiteY17" fmla="*/ 36005 h 84574"/>
                  <a:gd name="connsiteX18" fmla="*/ 38904 w 45911"/>
                  <a:gd name="connsiteY18" fmla="*/ 31172 h 84574"/>
                  <a:gd name="connsiteX19" fmla="*/ 28272 w 45911"/>
                  <a:gd name="connsiteY19" fmla="*/ 29239 h 84574"/>
                  <a:gd name="connsiteX20" fmla="*/ 20781 w 45911"/>
                  <a:gd name="connsiteY20" fmla="*/ 30447 h 84574"/>
                  <a:gd name="connsiteX21" fmla="*/ 15465 w 45911"/>
                  <a:gd name="connsiteY21" fmla="*/ 33347 h 84574"/>
                  <a:gd name="connsiteX22" fmla="*/ 12082 w 45911"/>
                  <a:gd name="connsiteY22" fmla="*/ 36730 h 84574"/>
                  <a:gd name="connsiteX23" fmla="*/ 10149 w 45911"/>
                  <a:gd name="connsiteY23" fmla="*/ 39388 h 84574"/>
                  <a:gd name="connsiteX24" fmla="*/ 10149 w 45911"/>
                  <a:gd name="connsiteY24" fmla="*/ 0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911" h="84574">
                    <a:moveTo>
                      <a:pt x="9907" y="0"/>
                    </a:moveTo>
                    <a:lnTo>
                      <a:pt x="0" y="0"/>
                    </a:lnTo>
                    <a:lnTo>
                      <a:pt x="0" y="86266"/>
                    </a:lnTo>
                    <a:lnTo>
                      <a:pt x="9907" y="86266"/>
                    </a:lnTo>
                    <a:lnTo>
                      <a:pt x="9907" y="55094"/>
                    </a:lnTo>
                    <a:cubicBezTo>
                      <a:pt x="9907" y="52678"/>
                      <a:pt x="10391" y="50261"/>
                      <a:pt x="11116" y="47845"/>
                    </a:cubicBezTo>
                    <a:cubicBezTo>
                      <a:pt x="11840" y="45670"/>
                      <a:pt x="13049" y="43737"/>
                      <a:pt x="14499" y="42046"/>
                    </a:cubicBezTo>
                    <a:cubicBezTo>
                      <a:pt x="15948" y="40354"/>
                      <a:pt x="17640" y="39146"/>
                      <a:pt x="19331" y="38179"/>
                    </a:cubicBezTo>
                    <a:cubicBezTo>
                      <a:pt x="21264" y="37213"/>
                      <a:pt x="23198" y="36730"/>
                      <a:pt x="25614" y="36730"/>
                    </a:cubicBezTo>
                    <a:cubicBezTo>
                      <a:pt x="28030" y="36730"/>
                      <a:pt x="30205" y="36971"/>
                      <a:pt x="31655" y="37696"/>
                    </a:cubicBezTo>
                    <a:cubicBezTo>
                      <a:pt x="33105" y="38421"/>
                      <a:pt x="34313" y="39146"/>
                      <a:pt x="35280" y="40596"/>
                    </a:cubicBezTo>
                    <a:cubicBezTo>
                      <a:pt x="36246" y="42046"/>
                      <a:pt x="36488" y="43496"/>
                      <a:pt x="36971" y="45187"/>
                    </a:cubicBezTo>
                    <a:cubicBezTo>
                      <a:pt x="37213" y="47120"/>
                      <a:pt x="37454" y="49053"/>
                      <a:pt x="37454" y="51470"/>
                    </a:cubicBezTo>
                    <a:lnTo>
                      <a:pt x="37454" y="86024"/>
                    </a:lnTo>
                    <a:lnTo>
                      <a:pt x="47362" y="86024"/>
                    </a:lnTo>
                    <a:lnTo>
                      <a:pt x="47362" y="51470"/>
                    </a:lnTo>
                    <a:cubicBezTo>
                      <a:pt x="47362" y="48570"/>
                      <a:pt x="47120" y="45670"/>
                      <a:pt x="46879" y="43012"/>
                    </a:cubicBezTo>
                    <a:cubicBezTo>
                      <a:pt x="46637" y="40354"/>
                      <a:pt x="45912" y="37938"/>
                      <a:pt x="44704" y="36005"/>
                    </a:cubicBezTo>
                    <a:cubicBezTo>
                      <a:pt x="43496" y="34071"/>
                      <a:pt x="41562" y="32380"/>
                      <a:pt x="38904" y="31172"/>
                    </a:cubicBezTo>
                    <a:cubicBezTo>
                      <a:pt x="36246" y="29964"/>
                      <a:pt x="32863" y="29239"/>
                      <a:pt x="28272" y="29239"/>
                    </a:cubicBezTo>
                    <a:cubicBezTo>
                      <a:pt x="25372" y="29239"/>
                      <a:pt x="22956" y="29722"/>
                      <a:pt x="20781" y="30447"/>
                    </a:cubicBezTo>
                    <a:cubicBezTo>
                      <a:pt x="18606" y="31172"/>
                      <a:pt x="16915" y="32380"/>
                      <a:pt x="15465" y="33347"/>
                    </a:cubicBezTo>
                    <a:cubicBezTo>
                      <a:pt x="14015" y="34555"/>
                      <a:pt x="12807" y="35521"/>
                      <a:pt x="12082" y="36730"/>
                    </a:cubicBezTo>
                    <a:cubicBezTo>
                      <a:pt x="11116" y="37938"/>
                      <a:pt x="10632" y="38663"/>
                      <a:pt x="10149" y="39388"/>
                    </a:cubicBezTo>
                    <a:lnTo>
                      <a:pt x="1014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B5CEBB8-8410-4826-A2E1-C3C323E13940}"/>
                </a:ext>
              </a:extLst>
            </p:cNvPr>
            <p:cNvSpPr/>
            <p:nvPr/>
          </p:nvSpPr>
          <p:spPr>
            <a:xfrm>
              <a:off x="10808824" y="1089069"/>
              <a:ext cx="57994" cy="77325"/>
            </a:xfrm>
            <a:custGeom>
              <a:avLst/>
              <a:gdLst>
                <a:gd name="connsiteX0" fmla="*/ 10149 w 57994"/>
                <a:gd name="connsiteY0" fmla="*/ 78292 h 77325"/>
                <a:gd name="connsiteX1" fmla="*/ 10149 w 57994"/>
                <a:gd name="connsiteY1" fmla="*/ 40837 h 77325"/>
                <a:gd name="connsiteX2" fmla="*/ 48812 w 57994"/>
                <a:gd name="connsiteY2" fmla="*/ 40837 h 77325"/>
                <a:gd name="connsiteX3" fmla="*/ 48812 w 57994"/>
                <a:gd name="connsiteY3" fmla="*/ 78292 h 77325"/>
                <a:gd name="connsiteX4" fmla="*/ 58961 w 57994"/>
                <a:gd name="connsiteY4" fmla="*/ 78292 h 77325"/>
                <a:gd name="connsiteX5" fmla="*/ 58961 w 57994"/>
                <a:gd name="connsiteY5" fmla="*/ 0 h 77325"/>
                <a:gd name="connsiteX6" fmla="*/ 48812 w 57994"/>
                <a:gd name="connsiteY6" fmla="*/ 0 h 77325"/>
                <a:gd name="connsiteX7" fmla="*/ 48812 w 57994"/>
                <a:gd name="connsiteY7" fmla="*/ 34071 h 77325"/>
                <a:gd name="connsiteX8" fmla="*/ 10149 w 57994"/>
                <a:gd name="connsiteY8" fmla="*/ 34071 h 77325"/>
                <a:gd name="connsiteX9" fmla="*/ 10149 w 57994"/>
                <a:gd name="connsiteY9" fmla="*/ 0 h 77325"/>
                <a:gd name="connsiteX10" fmla="*/ 0 w 57994"/>
                <a:gd name="connsiteY10" fmla="*/ 0 h 77325"/>
                <a:gd name="connsiteX11" fmla="*/ 0 w 57994"/>
                <a:gd name="connsiteY11" fmla="*/ 78292 h 7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994" h="77325">
                  <a:moveTo>
                    <a:pt x="10149" y="78292"/>
                  </a:moveTo>
                  <a:lnTo>
                    <a:pt x="10149" y="40837"/>
                  </a:lnTo>
                  <a:lnTo>
                    <a:pt x="48812" y="40837"/>
                  </a:lnTo>
                  <a:lnTo>
                    <a:pt x="48812" y="78292"/>
                  </a:lnTo>
                  <a:lnTo>
                    <a:pt x="58961" y="78292"/>
                  </a:lnTo>
                  <a:lnTo>
                    <a:pt x="58961" y="0"/>
                  </a:lnTo>
                  <a:lnTo>
                    <a:pt x="48812" y="0"/>
                  </a:lnTo>
                  <a:lnTo>
                    <a:pt x="48812" y="34071"/>
                  </a:lnTo>
                  <a:lnTo>
                    <a:pt x="10149" y="34071"/>
                  </a:lnTo>
                  <a:lnTo>
                    <a:pt x="10149" y="0"/>
                  </a:lnTo>
                  <a:lnTo>
                    <a:pt x="0" y="0"/>
                  </a:lnTo>
                  <a:lnTo>
                    <a:pt x="0" y="78292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2141CF3-1E59-49AE-B4F4-71225DE8DBD6}"/>
                </a:ext>
              </a:extLst>
            </p:cNvPr>
            <p:cNvSpPr/>
            <p:nvPr/>
          </p:nvSpPr>
          <p:spPr>
            <a:xfrm>
              <a:off x="10886391" y="1110575"/>
              <a:ext cx="48328" cy="57994"/>
            </a:xfrm>
            <a:custGeom>
              <a:avLst/>
              <a:gdLst>
                <a:gd name="connsiteX0" fmla="*/ 9907 w 48328"/>
                <a:gd name="connsiteY0" fmla="*/ 24647 h 57994"/>
                <a:gd name="connsiteX1" fmla="*/ 11599 w 48328"/>
                <a:gd name="connsiteY1" fmla="*/ 17640 h 57994"/>
                <a:gd name="connsiteX2" fmla="*/ 14740 w 48328"/>
                <a:gd name="connsiteY2" fmla="*/ 11840 h 57994"/>
                <a:gd name="connsiteX3" fmla="*/ 19331 w 48328"/>
                <a:gd name="connsiteY3" fmla="*/ 7733 h 57994"/>
                <a:gd name="connsiteX4" fmla="*/ 25372 w 48328"/>
                <a:gd name="connsiteY4" fmla="*/ 6283 h 57994"/>
                <a:gd name="connsiteX5" fmla="*/ 33830 w 48328"/>
                <a:gd name="connsiteY5" fmla="*/ 10874 h 57994"/>
                <a:gd name="connsiteX6" fmla="*/ 36971 w 48328"/>
                <a:gd name="connsiteY6" fmla="*/ 22956 h 57994"/>
                <a:gd name="connsiteX7" fmla="*/ 36971 w 48328"/>
                <a:gd name="connsiteY7" fmla="*/ 24889 h 57994"/>
                <a:gd name="connsiteX8" fmla="*/ 9907 w 48328"/>
                <a:gd name="connsiteY8" fmla="*/ 24889 h 57994"/>
                <a:gd name="connsiteX9" fmla="*/ 9666 w 48328"/>
                <a:gd name="connsiteY9" fmla="*/ 30930 h 57994"/>
                <a:gd name="connsiteX10" fmla="*/ 47120 w 48328"/>
                <a:gd name="connsiteY10" fmla="*/ 30930 h 57994"/>
                <a:gd name="connsiteX11" fmla="*/ 47120 w 48328"/>
                <a:gd name="connsiteY11" fmla="*/ 25372 h 57994"/>
                <a:gd name="connsiteX12" fmla="*/ 46154 w 48328"/>
                <a:gd name="connsiteY12" fmla="*/ 16190 h 57994"/>
                <a:gd name="connsiteX13" fmla="*/ 42529 w 48328"/>
                <a:gd name="connsiteY13" fmla="*/ 7974 h 57994"/>
                <a:gd name="connsiteX14" fmla="*/ 35763 w 48328"/>
                <a:gd name="connsiteY14" fmla="*/ 2175 h 57994"/>
                <a:gd name="connsiteX15" fmla="*/ 25131 w 48328"/>
                <a:gd name="connsiteY15" fmla="*/ 0 h 57994"/>
                <a:gd name="connsiteX16" fmla="*/ 15223 w 48328"/>
                <a:gd name="connsiteY16" fmla="*/ 2175 h 57994"/>
                <a:gd name="connsiteX17" fmla="*/ 7249 w 48328"/>
                <a:gd name="connsiteY17" fmla="*/ 8216 h 57994"/>
                <a:gd name="connsiteX18" fmla="*/ 1933 w 48328"/>
                <a:gd name="connsiteY18" fmla="*/ 17398 h 57994"/>
                <a:gd name="connsiteX19" fmla="*/ 0 w 48328"/>
                <a:gd name="connsiteY19" fmla="*/ 29239 h 57994"/>
                <a:gd name="connsiteX20" fmla="*/ 6766 w 48328"/>
                <a:gd name="connsiteY20" fmla="*/ 50986 h 57994"/>
                <a:gd name="connsiteX21" fmla="*/ 26581 w 48328"/>
                <a:gd name="connsiteY21" fmla="*/ 58477 h 57994"/>
                <a:gd name="connsiteX22" fmla="*/ 38663 w 48328"/>
                <a:gd name="connsiteY22" fmla="*/ 55819 h 57994"/>
                <a:gd name="connsiteX23" fmla="*/ 48328 w 48328"/>
                <a:gd name="connsiteY23" fmla="*/ 47845 h 57994"/>
                <a:gd name="connsiteX24" fmla="*/ 44462 w 48328"/>
                <a:gd name="connsiteY24" fmla="*/ 43737 h 57994"/>
                <a:gd name="connsiteX25" fmla="*/ 35038 w 48328"/>
                <a:gd name="connsiteY25" fmla="*/ 50261 h 57994"/>
                <a:gd name="connsiteX26" fmla="*/ 27305 w 48328"/>
                <a:gd name="connsiteY26" fmla="*/ 51711 h 57994"/>
                <a:gd name="connsiteX27" fmla="*/ 14740 w 48328"/>
                <a:gd name="connsiteY27" fmla="*/ 46395 h 57994"/>
                <a:gd name="connsiteX28" fmla="*/ 9666 w 48328"/>
                <a:gd name="connsiteY28" fmla="*/ 30930 h 5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328" h="57994">
                  <a:moveTo>
                    <a:pt x="9907" y="24647"/>
                  </a:moveTo>
                  <a:cubicBezTo>
                    <a:pt x="10149" y="22231"/>
                    <a:pt x="10874" y="19815"/>
                    <a:pt x="11599" y="17640"/>
                  </a:cubicBezTo>
                  <a:cubicBezTo>
                    <a:pt x="12324" y="15465"/>
                    <a:pt x="13532" y="13532"/>
                    <a:pt x="14740" y="11840"/>
                  </a:cubicBezTo>
                  <a:cubicBezTo>
                    <a:pt x="15948" y="10149"/>
                    <a:pt x="17640" y="8699"/>
                    <a:pt x="19331" y="7733"/>
                  </a:cubicBezTo>
                  <a:cubicBezTo>
                    <a:pt x="21023" y="6766"/>
                    <a:pt x="23198" y="6283"/>
                    <a:pt x="25372" y="6283"/>
                  </a:cubicBezTo>
                  <a:cubicBezTo>
                    <a:pt x="28755" y="6283"/>
                    <a:pt x="31655" y="7733"/>
                    <a:pt x="33830" y="10874"/>
                  </a:cubicBezTo>
                  <a:cubicBezTo>
                    <a:pt x="36005" y="13774"/>
                    <a:pt x="36971" y="17881"/>
                    <a:pt x="36971" y="22956"/>
                  </a:cubicBezTo>
                  <a:lnTo>
                    <a:pt x="36971" y="24889"/>
                  </a:lnTo>
                  <a:lnTo>
                    <a:pt x="9907" y="24889"/>
                  </a:lnTo>
                  <a:close/>
                  <a:moveTo>
                    <a:pt x="9666" y="30930"/>
                  </a:moveTo>
                  <a:lnTo>
                    <a:pt x="47120" y="30930"/>
                  </a:lnTo>
                  <a:lnTo>
                    <a:pt x="47120" y="25372"/>
                  </a:lnTo>
                  <a:cubicBezTo>
                    <a:pt x="47120" y="22231"/>
                    <a:pt x="46878" y="19090"/>
                    <a:pt x="46154" y="16190"/>
                  </a:cubicBezTo>
                  <a:cubicBezTo>
                    <a:pt x="45429" y="13049"/>
                    <a:pt x="44220" y="10391"/>
                    <a:pt x="42529" y="7974"/>
                  </a:cubicBezTo>
                  <a:cubicBezTo>
                    <a:pt x="40837" y="5558"/>
                    <a:pt x="38663" y="3625"/>
                    <a:pt x="35763" y="2175"/>
                  </a:cubicBezTo>
                  <a:cubicBezTo>
                    <a:pt x="32863" y="725"/>
                    <a:pt x="29480" y="0"/>
                    <a:pt x="25131" y="0"/>
                  </a:cubicBezTo>
                  <a:cubicBezTo>
                    <a:pt x="21506" y="0"/>
                    <a:pt x="18365" y="725"/>
                    <a:pt x="15223" y="2175"/>
                  </a:cubicBezTo>
                  <a:cubicBezTo>
                    <a:pt x="12082" y="3625"/>
                    <a:pt x="9424" y="5558"/>
                    <a:pt x="7249" y="8216"/>
                  </a:cubicBezTo>
                  <a:cubicBezTo>
                    <a:pt x="5074" y="10874"/>
                    <a:pt x="3141" y="13774"/>
                    <a:pt x="1933" y="17398"/>
                  </a:cubicBezTo>
                  <a:cubicBezTo>
                    <a:pt x="725" y="21023"/>
                    <a:pt x="0" y="24889"/>
                    <a:pt x="0" y="29239"/>
                  </a:cubicBezTo>
                  <a:cubicBezTo>
                    <a:pt x="0" y="38904"/>
                    <a:pt x="2175" y="46154"/>
                    <a:pt x="6766" y="50986"/>
                  </a:cubicBezTo>
                  <a:cubicBezTo>
                    <a:pt x="11116" y="55819"/>
                    <a:pt x="17881" y="58477"/>
                    <a:pt x="26581" y="58477"/>
                  </a:cubicBezTo>
                  <a:cubicBezTo>
                    <a:pt x="31172" y="58477"/>
                    <a:pt x="35038" y="57511"/>
                    <a:pt x="38663" y="55819"/>
                  </a:cubicBezTo>
                  <a:cubicBezTo>
                    <a:pt x="42046" y="53886"/>
                    <a:pt x="45429" y="51228"/>
                    <a:pt x="48328" y="47845"/>
                  </a:cubicBezTo>
                  <a:lnTo>
                    <a:pt x="44462" y="43737"/>
                  </a:lnTo>
                  <a:cubicBezTo>
                    <a:pt x="40837" y="47120"/>
                    <a:pt x="37696" y="49053"/>
                    <a:pt x="35038" y="50261"/>
                  </a:cubicBezTo>
                  <a:cubicBezTo>
                    <a:pt x="32380" y="51228"/>
                    <a:pt x="29722" y="51711"/>
                    <a:pt x="27305" y="51711"/>
                  </a:cubicBezTo>
                  <a:cubicBezTo>
                    <a:pt x="21748" y="51711"/>
                    <a:pt x="17640" y="50020"/>
                    <a:pt x="14740" y="46395"/>
                  </a:cubicBezTo>
                  <a:cubicBezTo>
                    <a:pt x="11599" y="42529"/>
                    <a:pt x="9907" y="37454"/>
                    <a:pt x="9666" y="30930"/>
                  </a:cubicBezTo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77A4FE29-4562-4C15-8839-87F3DA744A7B}"/>
                </a:ext>
              </a:extLst>
            </p:cNvPr>
            <p:cNvSpPr/>
            <p:nvPr/>
          </p:nvSpPr>
          <p:spPr>
            <a:xfrm>
              <a:off x="10951151" y="1112266"/>
              <a:ext cx="9666" cy="53161"/>
            </a:xfrm>
            <a:custGeom>
              <a:avLst/>
              <a:gdLst>
                <a:gd name="connsiteX0" fmla="*/ 0 w 9665"/>
                <a:gd name="connsiteY0" fmla="*/ 0 h 53161"/>
                <a:gd name="connsiteX1" fmla="*/ 10149 w 9665"/>
                <a:gd name="connsiteY1" fmla="*/ 0 h 53161"/>
                <a:gd name="connsiteX2" fmla="*/ 10149 w 9665"/>
                <a:gd name="connsiteY2" fmla="*/ 55094 h 53161"/>
                <a:gd name="connsiteX3" fmla="*/ 0 w 9665"/>
                <a:gd name="connsiteY3" fmla="*/ 55094 h 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" h="53161">
                  <a:moveTo>
                    <a:pt x="0" y="0"/>
                  </a:moveTo>
                  <a:lnTo>
                    <a:pt x="10149" y="0"/>
                  </a:lnTo>
                  <a:lnTo>
                    <a:pt x="10149" y="55094"/>
                  </a:lnTo>
                  <a:lnTo>
                    <a:pt x="0" y="55094"/>
                  </a:lnTo>
                  <a:close/>
                </a:path>
              </a:pathLst>
            </a:custGeom>
            <a:solidFill>
              <a:srgbClr val="000000"/>
            </a:solidFill>
            <a:ln w="240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de-DE" sz="1351"/>
            </a:p>
          </p:txBody>
        </p:sp>
        <p:grpSp>
          <p:nvGrpSpPr>
            <p:cNvPr id="40" name="Grafik 9">
              <a:extLst>
                <a:ext uri="{FF2B5EF4-FFF2-40B4-BE49-F238E27FC236}">
                  <a16:creationId xmlns:a16="http://schemas.microsoft.com/office/drawing/2014/main" id="{A240364D-AE4D-440E-88A8-B05FF302FB9D}"/>
                </a:ext>
              </a:extLst>
            </p:cNvPr>
            <p:cNvGrpSpPr/>
            <p:nvPr/>
          </p:nvGrpSpPr>
          <p:grpSpPr>
            <a:xfrm>
              <a:off x="10321916" y="1110575"/>
              <a:ext cx="1399106" cy="241642"/>
              <a:chOff x="10321916" y="1110575"/>
              <a:chExt cx="1399106" cy="241642"/>
            </a:xfrm>
            <a:solidFill>
              <a:schemeClr val="accent1"/>
            </a:solidFill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499DC055-1C0A-47CE-BA62-2B92DDA092AF}"/>
                  </a:ext>
                </a:extLst>
              </p:cNvPr>
              <p:cNvSpPr/>
              <p:nvPr/>
            </p:nvSpPr>
            <p:spPr>
              <a:xfrm>
                <a:off x="10981840" y="1110575"/>
                <a:ext cx="45912" cy="55578"/>
              </a:xfrm>
              <a:custGeom>
                <a:avLst/>
                <a:gdLst>
                  <a:gd name="connsiteX0" fmla="*/ 48087 w 45911"/>
                  <a:gd name="connsiteY0" fmla="*/ 56786 h 55577"/>
                  <a:gd name="connsiteX1" fmla="*/ 48087 w 45911"/>
                  <a:gd name="connsiteY1" fmla="*/ 22231 h 55577"/>
                  <a:gd name="connsiteX2" fmla="*/ 47603 w 45911"/>
                  <a:gd name="connsiteY2" fmla="*/ 13774 h 55577"/>
                  <a:gd name="connsiteX3" fmla="*/ 45429 w 45911"/>
                  <a:gd name="connsiteY3" fmla="*/ 6766 h 55577"/>
                  <a:gd name="connsiteX4" fmla="*/ 39629 w 45911"/>
                  <a:gd name="connsiteY4" fmla="*/ 1933 h 55577"/>
                  <a:gd name="connsiteX5" fmla="*/ 28997 w 45911"/>
                  <a:gd name="connsiteY5" fmla="*/ 0 h 55577"/>
                  <a:gd name="connsiteX6" fmla="*/ 21506 w 45911"/>
                  <a:gd name="connsiteY6" fmla="*/ 1208 h 55577"/>
                  <a:gd name="connsiteX7" fmla="*/ 16190 w 45911"/>
                  <a:gd name="connsiteY7" fmla="*/ 4350 h 55577"/>
                  <a:gd name="connsiteX8" fmla="*/ 12565 w 45911"/>
                  <a:gd name="connsiteY8" fmla="*/ 7974 h 55577"/>
                  <a:gd name="connsiteX9" fmla="*/ 10632 w 45911"/>
                  <a:gd name="connsiteY9" fmla="*/ 10632 h 55577"/>
                  <a:gd name="connsiteX10" fmla="*/ 9424 w 45911"/>
                  <a:gd name="connsiteY10" fmla="*/ 967 h 55577"/>
                  <a:gd name="connsiteX11" fmla="*/ 0 w 45911"/>
                  <a:gd name="connsiteY11" fmla="*/ 1933 h 55577"/>
                  <a:gd name="connsiteX12" fmla="*/ 242 w 45911"/>
                  <a:gd name="connsiteY12" fmla="*/ 4108 h 55577"/>
                  <a:gd name="connsiteX13" fmla="*/ 725 w 45911"/>
                  <a:gd name="connsiteY13" fmla="*/ 7733 h 55577"/>
                  <a:gd name="connsiteX14" fmla="*/ 967 w 45911"/>
                  <a:gd name="connsiteY14" fmla="*/ 11840 h 55577"/>
                  <a:gd name="connsiteX15" fmla="*/ 1208 w 45911"/>
                  <a:gd name="connsiteY15" fmla="*/ 15948 h 55577"/>
                  <a:gd name="connsiteX16" fmla="*/ 1208 w 45911"/>
                  <a:gd name="connsiteY16" fmla="*/ 56786 h 55577"/>
                  <a:gd name="connsiteX17" fmla="*/ 11116 w 45911"/>
                  <a:gd name="connsiteY17" fmla="*/ 56786 h 55577"/>
                  <a:gd name="connsiteX18" fmla="*/ 11116 w 45911"/>
                  <a:gd name="connsiteY18" fmla="*/ 25856 h 55577"/>
                  <a:gd name="connsiteX19" fmla="*/ 12324 w 45911"/>
                  <a:gd name="connsiteY19" fmla="*/ 18606 h 55577"/>
                  <a:gd name="connsiteX20" fmla="*/ 15707 w 45911"/>
                  <a:gd name="connsiteY20" fmla="*/ 12807 h 55577"/>
                  <a:gd name="connsiteX21" fmla="*/ 20540 w 45911"/>
                  <a:gd name="connsiteY21" fmla="*/ 8941 h 55577"/>
                  <a:gd name="connsiteX22" fmla="*/ 26822 w 45911"/>
                  <a:gd name="connsiteY22" fmla="*/ 7491 h 55577"/>
                  <a:gd name="connsiteX23" fmla="*/ 32863 w 45911"/>
                  <a:gd name="connsiteY23" fmla="*/ 8457 h 55577"/>
                  <a:gd name="connsiteX24" fmla="*/ 36488 w 45911"/>
                  <a:gd name="connsiteY24" fmla="*/ 11357 h 55577"/>
                  <a:gd name="connsiteX25" fmla="*/ 38179 w 45911"/>
                  <a:gd name="connsiteY25" fmla="*/ 15948 h 55577"/>
                  <a:gd name="connsiteX26" fmla="*/ 38663 w 45911"/>
                  <a:gd name="connsiteY26" fmla="*/ 22231 h 55577"/>
                  <a:gd name="connsiteX27" fmla="*/ 38663 w 45911"/>
                  <a:gd name="connsiteY27" fmla="*/ 56786 h 55577"/>
                  <a:gd name="connsiteX28" fmla="*/ 48087 w 45911"/>
                  <a:gd name="connsiteY28" fmla="*/ 56786 h 5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911" h="55577">
                    <a:moveTo>
                      <a:pt x="48087" y="56786"/>
                    </a:moveTo>
                    <a:lnTo>
                      <a:pt x="48087" y="22231"/>
                    </a:lnTo>
                    <a:cubicBezTo>
                      <a:pt x="48087" y="19331"/>
                      <a:pt x="47845" y="16432"/>
                      <a:pt x="47603" y="13774"/>
                    </a:cubicBezTo>
                    <a:cubicBezTo>
                      <a:pt x="47362" y="11115"/>
                      <a:pt x="46637" y="8699"/>
                      <a:pt x="45429" y="6766"/>
                    </a:cubicBezTo>
                    <a:cubicBezTo>
                      <a:pt x="44220" y="4833"/>
                      <a:pt x="42287" y="3141"/>
                      <a:pt x="39629" y="1933"/>
                    </a:cubicBezTo>
                    <a:cubicBezTo>
                      <a:pt x="36971" y="725"/>
                      <a:pt x="33588" y="0"/>
                      <a:pt x="28997" y="0"/>
                    </a:cubicBezTo>
                    <a:cubicBezTo>
                      <a:pt x="26097" y="0"/>
                      <a:pt x="23681" y="483"/>
                      <a:pt x="21506" y="1208"/>
                    </a:cubicBezTo>
                    <a:cubicBezTo>
                      <a:pt x="19331" y="2175"/>
                      <a:pt x="17640" y="3141"/>
                      <a:pt x="16190" y="4350"/>
                    </a:cubicBezTo>
                    <a:cubicBezTo>
                      <a:pt x="14740" y="5558"/>
                      <a:pt x="13532" y="6766"/>
                      <a:pt x="12565" y="7974"/>
                    </a:cubicBezTo>
                    <a:cubicBezTo>
                      <a:pt x="11599" y="9182"/>
                      <a:pt x="11116" y="10149"/>
                      <a:pt x="10632" y="10632"/>
                    </a:cubicBezTo>
                    <a:lnTo>
                      <a:pt x="9424" y="967"/>
                    </a:lnTo>
                    <a:lnTo>
                      <a:pt x="0" y="1933"/>
                    </a:lnTo>
                    <a:cubicBezTo>
                      <a:pt x="0" y="2416"/>
                      <a:pt x="242" y="3141"/>
                      <a:pt x="242" y="4108"/>
                    </a:cubicBezTo>
                    <a:cubicBezTo>
                      <a:pt x="483" y="5074"/>
                      <a:pt x="483" y="6283"/>
                      <a:pt x="725" y="7733"/>
                    </a:cubicBezTo>
                    <a:cubicBezTo>
                      <a:pt x="967" y="9182"/>
                      <a:pt x="967" y="10391"/>
                      <a:pt x="967" y="11840"/>
                    </a:cubicBezTo>
                    <a:cubicBezTo>
                      <a:pt x="967" y="13290"/>
                      <a:pt x="1208" y="14499"/>
                      <a:pt x="1208" y="15948"/>
                    </a:cubicBezTo>
                    <a:lnTo>
                      <a:pt x="1208" y="56786"/>
                    </a:lnTo>
                    <a:lnTo>
                      <a:pt x="11116" y="56786"/>
                    </a:lnTo>
                    <a:lnTo>
                      <a:pt x="11116" y="25856"/>
                    </a:lnTo>
                    <a:cubicBezTo>
                      <a:pt x="11116" y="23439"/>
                      <a:pt x="11599" y="21023"/>
                      <a:pt x="12324" y="18606"/>
                    </a:cubicBezTo>
                    <a:cubicBezTo>
                      <a:pt x="13049" y="16432"/>
                      <a:pt x="14257" y="14257"/>
                      <a:pt x="15707" y="12807"/>
                    </a:cubicBezTo>
                    <a:cubicBezTo>
                      <a:pt x="17157" y="11115"/>
                      <a:pt x="18848" y="9907"/>
                      <a:pt x="20540" y="8941"/>
                    </a:cubicBezTo>
                    <a:cubicBezTo>
                      <a:pt x="22473" y="7974"/>
                      <a:pt x="24406" y="7491"/>
                      <a:pt x="26822" y="7491"/>
                    </a:cubicBezTo>
                    <a:cubicBezTo>
                      <a:pt x="29239" y="7491"/>
                      <a:pt x="31413" y="7733"/>
                      <a:pt x="32863" y="8457"/>
                    </a:cubicBezTo>
                    <a:cubicBezTo>
                      <a:pt x="34313" y="9182"/>
                      <a:pt x="35521" y="9907"/>
                      <a:pt x="36488" y="11357"/>
                    </a:cubicBezTo>
                    <a:cubicBezTo>
                      <a:pt x="37213" y="12565"/>
                      <a:pt x="37696" y="14257"/>
                      <a:pt x="38179" y="15948"/>
                    </a:cubicBezTo>
                    <a:cubicBezTo>
                      <a:pt x="38421" y="17881"/>
                      <a:pt x="38663" y="19815"/>
                      <a:pt x="38663" y="22231"/>
                    </a:cubicBezTo>
                    <a:lnTo>
                      <a:pt x="38663" y="56786"/>
                    </a:lnTo>
                    <a:lnTo>
                      <a:pt x="48087" y="56786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CFC50087-AE06-4FC3-BF14-DD98E5DF1E54}"/>
                  </a:ext>
                </a:extLst>
              </p:cNvPr>
              <p:cNvSpPr/>
              <p:nvPr/>
            </p:nvSpPr>
            <p:spPr>
              <a:xfrm>
                <a:off x="11046358" y="1110575"/>
                <a:ext cx="48328" cy="57994"/>
              </a:xfrm>
              <a:custGeom>
                <a:avLst/>
                <a:gdLst>
                  <a:gd name="connsiteX0" fmla="*/ 9907 w 48328"/>
                  <a:gd name="connsiteY0" fmla="*/ 24647 h 57994"/>
                  <a:gd name="connsiteX1" fmla="*/ 11599 w 48328"/>
                  <a:gd name="connsiteY1" fmla="*/ 17640 h 57994"/>
                  <a:gd name="connsiteX2" fmla="*/ 14740 w 48328"/>
                  <a:gd name="connsiteY2" fmla="*/ 11840 h 57994"/>
                  <a:gd name="connsiteX3" fmla="*/ 19331 w 48328"/>
                  <a:gd name="connsiteY3" fmla="*/ 7733 h 57994"/>
                  <a:gd name="connsiteX4" fmla="*/ 25372 w 48328"/>
                  <a:gd name="connsiteY4" fmla="*/ 6283 h 57994"/>
                  <a:gd name="connsiteX5" fmla="*/ 33830 w 48328"/>
                  <a:gd name="connsiteY5" fmla="*/ 10874 h 57994"/>
                  <a:gd name="connsiteX6" fmla="*/ 36971 w 48328"/>
                  <a:gd name="connsiteY6" fmla="*/ 22956 h 57994"/>
                  <a:gd name="connsiteX7" fmla="*/ 36971 w 48328"/>
                  <a:gd name="connsiteY7" fmla="*/ 24889 h 57994"/>
                  <a:gd name="connsiteX8" fmla="*/ 9907 w 48328"/>
                  <a:gd name="connsiteY8" fmla="*/ 24889 h 57994"/>
                  <a:gd name="connsiteX9" fmla="*/ 9666 w 48328"/>
                  <a:gd name="connsiteY9" fmla="*/ 30930 h 57994"/>
                  <a:gd name="connsiteX10" fmla="*/ 47120 w 48328"/>
                  <a:gd name="connsiteY10" fmla="*/ 30930 h 57994"/>
                  <a:gd name="connsiteX11" fmla="*/ 47120 w 48328"/>
                  <a:gd name="connsiteY11" fmla="*/ 25372 h 57994"/>
                  <a:gd name="connsiteX12" fmla="*/ 46154 w 48328"/>
                  <a:gd name="connsiteY12" fmla="*/ 16190 h 57994"/>
                  <a:gd name="connsiteX13" fmla="*/ 42529 w 48328"/>
                  <a:gd name="connsiteY13" fmla="*/ 7974 h 57994"/>
                  <a:gd name="connsiteX14" fmla="*/ 35763 w 48328"/>
                  <a:gd name="connsiteY14" fmla="*/ 2175 h 57994"/>
                  <a:gd name="connsiteX15" fmla="*/ 25131 w 48328"/>
                  <a:gd name="connsiteY15" fmla="*/ 0 h 57994"/>
                  <a:gd name="connsiteX16" fmla="*/ 15223 w 48328"/>
                  <a:gd name="connsiteY16" fmla="*/ 2175 h 57994"/>
                  <a:gd name="connsiteX17" fmla="*/ 7249 w 48328"/>
                  <a:gd name="connsiteY17" fmla="*/ 8216 h 57994"/>
                  <a:gd name="connsiteX18" fmla="*/ 1933 w 48328"/>
                  <a:gd name="connsiteY18" fmla="*/ 17398 h 57994"/>
                  <a:gd name="connsiteX19" fmla="*/ 0 w 48328"/>
                  <a:gd name="connsiteY19" fmla="*/ 29239 h 57994"/>
                  <a:gd name="connsiteX20" fmla="*/ 6766 w 48328"/>
                  <a:gd name="connsiteY20" fmla="*/ 50986 h 57994"/>
                  <a:gd name="connsiteX21" fmla="*/ 26581 w 48328"/>
                  <a:gd name="connsiteY21" fmla="*/ 58477 h 57994"/>
                  <a:gd name="connsiteX22" fmla="*/ 38663 w 48328"/>
                  <a:gd name="connsiteY22" fmla="*/ 55819 h 57994"/>
                  <a:gd name="connsiteX23" fmla="*/ 48328 w 48328"/>
                  <a:gd name="connsiteY23" fmla="*/ 47845 h 57994"/>
                  <a:gd name="connsiteX24" fmla="*/ 44462 w 48328"/>
                  <a:gd name="connsiteY24" fmla="*/ 43737 h 57994"/>
                  <a:gd name="connsiteX25" fmla="*/ 35038 w 48328"/>
                  <a:gd name="connsiteY25" fmla="*/ 50261 h 57994"/>
                  <a:gd name="connsiteX26" fmla="*/ 27306 w 48328"/>
                  <a:gd name="connsiteY26" fmla="*/ 51711 h 57994"/>
                  <a:gd name="connsiteX27" fmla="*/ 14740 w 48328"/>
                  <a:gd name="connsiteY27" fmla="*/ 46395 h 57994"/>
                  <a:gd name="connsiteX28" fmla="*/ 9666 w 48328"/>
                  <a:gd name="connsiteY28" fmla="*/ 30930 h 57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8328" h="57994">
                    <a:moveTo>
                      <a:pt x="9907" y="24647"/>
                    </a:moveTo>
                    <a:cubicBezTo>
                      <a:pt x="10149" y="22231"/>
                      <a:pt x="10874" y="19815"/>
                      <a:pt x="11599" y="17640"/>
                    </a:cubicBezTo>
                    <a:cubicBezTo>
                      <a:pt x="12324" y="15465"/>
                      <a:pt x="13532" y="13532"/>
                      <a:pt x="14740" y="11840"/>
                    </a:cubicBezTo>
                    <a:cubicBezTo>
                      <a:pt x="15948" y="10149"/>
                      <a:pt x="17640" y="8699"/>
                      <a:pt x="19331" y="7733"/>
                    </a:cubicBezTo>
                    <a:cubicBezTo>
                      <a:pt x="21023" y="6766"/>
                      <a:pt x="23198" y="6283"/>
                      <a:pt x="25372" y="6283"/>
                    </a:cubicBezTo>
                    <a:cubicBezTo>
                      <a:pt x="28755" y="6283"/>
                      <a:pt x="31655" y="7733"/>
                      <a:pt x="33830" y="10874"/>
                    </a:cubicBezTo>
                    <a:cubicBezTo>
                      <a:pt x="36005" y="13774"/>
                      <a:pt x="36971" y="17881"/>
                      <a:pt x="36971" y="22956"/>
                    </a:cubicBezTo>
                    <a:lnTo>
                      <a:pt x="36971" y="24889"/>
                    </a:lnTo>
                    <a:lnTo>
                      <a:pt x="9907" y="24889"/>
                    </a:lnTo>
                    <a:close/>
                    <a:moveTo>
                      <a:pt x="9666" y="30930"/>
                    </a:moveTo>
                    <a:lnTo>
                      <a:pt x="47120" y="30930"/>
                    </a:lnTo>
                    <a:lnTo>
                      <a:pt x="47120" y="25372"/>
                    </a:lnTo>
                    <a:cubicBezTo>
                      <a:pt x="47120" y="22231"/>
                      <a:pt x="46879" y="19090"/>
                      <a:pt x="46154" y="16190"/>
                    </a:cubicBezTo>
                    <a:cubicBezTo>
                      <a:pt x="45429" y="13049"/>
                      <a:pt x="44220" y="10391"/>
                      <a:pt x="42529" y="7974"/>
                    </a:cubicBezTo>
                    <a:cubicBezTo>
                      <a:pt x="40838" y="5558"/>
                      <a:pt x="38663" y="3625"/>
                      <a:pt x="35763" y="2175"/>
                    </a:cubicBezTo>
                    <a:cubicBezTo>
                      <a:pt x="32863" y="725"/>
                      <a:pt x="29480" y="0"/>
                      <a:pt x="25131" y="0"/>
                    </a:cubicBezTo>
                    <a:cubicBezTo>
                      <a:pt x="21506" y="0"/>
                      <a:pt x="18365" y="725"/>
                      <a:pt x="15223" y="2175"/>
                    </a:cubicBezTo>
                    <a:cubicBezTo>
                      <a:pt x="12082" y="3625"/>
                      <a:pt x="9424" y="5558"/>
                      <a:pt x="7249" y="8216"/>
                    </a:cubicBezTo>
                    <a:cubicBezTo>
                      <a:pt x="5074" y="10874"/>
                      <a:pt x="3141" y="13774"/>
                      <a:pt x="1933" y="17398"/>
                    </a:cubicBezTo>
                    <a:cubicBezTo>
                      <a:pt x="725" y="21023"/>
                      <a:pt x="0" y="24889"/>
                      <a:pt x="0" y="29239"/>
                    </a:cubicBezTo>
                    <a:cubicBezTo>
                      <a:pt x="0" y="38904"/>
                      <a:pt x="2175" y="46154"/>
                      <a:pt x="6766" y="50986"/>
                    </a:cubicBezTo>
                    <a:cubicBezTo>
                      <a:pt x="11116" y="55819"/>
                      <a:pt x="17882" y="58477"/>
                      <a:pt x="26581" y="58477"/>
                    </a:cubicBezTo>
                    <a:cubicBezTo>
                      <a:pt x="31172" y="58477"/>
                      <a:pt x="35038" y="57511"/>
                      <a:pt x="38663" y="55819"/>
                    </a:cubicBezTo>
                    <a:cubicBezTo>
                      <a:pt x="42046" y="53886"/>
                      <a:pt x="45429" y="51228"/>
                      <a:pt x="48328" y="47845"/>
                    </a:cubicBezTo>
                    <a:lnTo>
                      <a:pt x="44462" y="43737"/>
                    </a:lnTo>
                    <a:cubicBezTo>
                      <a:pt x="40838" y="47120"/>
                      <a:pt x="37696" y="49053"/>
                      <a:pt x="35038" y="50261"/>
                    </a:cubicBezTo>
                    <a:cubicBezTo>
                      <a:pt x="32380" y="51228"/>
                      <a:pt x="29722" y="51711"/>
                      <a:pt x="27306" y="51711"/>
                    </a:cubicBezTo>
                    <a:cubicBezTo>
                      <a:pt x="21748" y="51711"/>
                      <a:pt x="17640" y="50020"/>
                      <a:pt x="14740" y="46395"/>
                    </a:cubicBezTo>
                    <a:cubicBezTo>
                      <a:pt x="11357" y="42529"/>
                      <a:pt x="9907" y="37454"/>
                      <a:pt x="9666" y="30930"/>
                    </a:cubicBezTo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21874895-4ADB-4607-9955-2800059B66C0}"/>
                  </a:ext>
                </a:extLst>
              </p:cNvPr>
              <p:cNvSpPr/>
              <p:nvPr/>
            </p:nvSpPr>
            <p:spPr>
              <a:xfrm>
                <a:off x="10321916" y="1217139"/>
                <a:ext cx="1179212" cy="84575"/>
              </a:xfrm>
              <a:custGeom>
                <a:avLst/>
                <a:gdLst>
                  <a:gd name="connsiteX0" fmla="*/ 1181145 w 1179211"/>
                  <a:gd name="connsiteY0" fmla="*/ 2658 h 84574"/>
                  <a:gd name="connsiteX1" fmla="*/ 1176071 w 1179211"/>
                  <a:gd name="connsiteY1" fmla="*/ 725 h 84574"/>
                  <a:gd name="connsiteX2" fmla="*/ 1168580 w 1179211"/>
                  <a:gd name="connsiteY2" fmla="*/ 0 h 84574"/>
                  <a:gd name="connsiteX3" fmla="*/ 1158672 w 1179211"/>
                  <a:gd name="connsiteY3" fmla="*/ 1933 h 84574"/>
                  <a:gd name="connsiteX4" fmla="*/ 1151182 w 1179211"/>
                  <a:gd name="connsiteY4" fmla="*/ 8941 h 84574"/>
                  <a:gd name="connsiteX5" fmla="*/ 1148282 w 1179211"/>
                  <a:gd name="connsiteY5" fmla="*/ 16915 h 84574"/>
                  <a:gd name="connsiteX6" fmla="*/ 1147799 w 1179211"/>
                  <a:gd name="connsiteY6" fmla="*/ 25131 h 84574"/>
                  <a:gd name="connsiteX7" fmla="*/ 1147799 w 1179211"/>
                  <a:gd name="connsiteY7" fmla="*/ 29239 h 84574"/>
                  <a:gd name="connsiteX8" fmla="*/ 1137891 w 1179211"/>
                  <a:gd name="connsiteY8" fmla="*/ 29239 h 84574"/>
                  <a:gd name="connsiteX9" fmla="*/ 1137891 w 1179211"/>
                  <a:gd name="connsiteY9" fmla="*/ 35521 h 84574"/>
                  <a:gd name="connsiteX10" fmla="*/ 1147799 w 1179211"/>
                  <a:gd name="connsiteY10" fmla="*/ 35521 h 84574"/>
                  <a:gd name="connsiteX11" fmla="*/ 1147799 w 1179211"/>
                  <a:gd name="connsiteY11" fmla="*/ 84333 h 84574"/>
                  <a:gd name="connsiteX12" fmla="*/ 1157223 w 1179211"/>
                  <a:gd name="connsiteY12" fmla="*/ 84333 h 84574"/>
                  <a:gd name="connsiteX13" fmla="*/ 1157223 w 1179211"/>
                  <a:gd name="connsiteY13" fmla="*/ 35280 h 84574"/>
                  <a:gd name="connsiteX14" fmla="*/ 1172446 w 1179211"/>
                  <a:gd name="connsiteY14" fmla="*/ 35280 h 84574"/>
                  <a:gd name="connsiteX15" fmla="*/ 1172446 w 1179211"/>
                  <a:gd name="connsiteY15" fmla="*/ 28997 h 84574"/>
                  <a:gd name="connsiteX16" fmla="*/ 1157223 w 1179211"/>
                  <a:gd name="connsiteY16" fmla="*/ 28997 h 84574"/>
                  <a:gd name="connsiteX17" fmla="*/ 1157223 w 1179211"/>
                  <a:gd name="connsiteY17" fmla="*/ 25372 h 84574"/>
                  <a:gd name="connsiteX18" fmla="*/ 1157464 w 1179211"/>
                  <a:gd name="connsiteY18" fmla="*/ 18606 h 84574"/>
                  <a:gd name="connsiteX19" fmla="*/ 1158672 w 1179211"/>
                  <a:gd name="connsiteY19" fmla="*/ 12324 h 84574"/>
                  <a:gd name="connsiteX20" fmla="*/ 1161572 w 1179211"/>
                  <a:gd name="connsiteY20" fmla="*/ 7733 h 84574"/>
                  <a:gd name="connsiteX21" fmla="*/ 1167130 w 1179211"/>
                  <a:gd name="connsiteY21" fmla="*/ 5799 h 84574"/>
                  <a:gd name="connsiteX22" fmla="*/ 1173413 w 1179211"/>
                  <a:gd name="connsiteY22" fmla="*/ 7008 h 84574"/>
                  <a:gd name="connsiteX23" fmla="*/ 1177762 w 1179211"/>
                  <a:gd name="connsiteY23" fmla="*/ 9666 h 84574"/>
                  <a:gd name="connsiteX24" fmla="*/ 1181145 w 1179211"/>
                  <a:gd name="connsiteY24" fmla="*/ 2658 h 84574"/>
                  <a:gd name="connsiteX25" fmla="*/ 1092946 w 1179211"/>
                  <a:gd name="connsiteY25" fmla="*/ 84091 h 84574"/>
                  <a:gd name="connsiteX26" fmla="*/ 1102370 w 1179211"/>
                  <a:gd name="connsiteY26" fmla="*/ 84091 h 84574"/>
                  <a:gd name="connsiteX27" fmla="*/ 1102370 w 1179211"/>
                  <a:gd name="connsiteY27" fmla="*/ 57511 h 84574"/>
                  <a:gd name="connsiteX28" fmla="*/ 1102612 w 1179211"/>
                  <a:gd name="connsiteY28" fmla="*/ 51953 h 84574"/>
                  <a:gd name="connsiteX29" fmla="*/ 1103337 w 1179211"/>
                  <a:gd name="connsiteY29" fmla="*/ 46637 h 84574"/>
                  <a:gd name="connsiteX30" fmla="*/ 1107444 w 1179211"/>
                  <a:gd name="connsiteY30" fmla="*/ 37938 h 84574"/>
                  <a:gd name="connsiteX31" fmla="*/ 1113485 w 1179211"/>
                  <a:gd name="connsiteY31" fmla="*/ 34555 h 84574"/>
                  <a:gd name="connsiteX32" fmla="*/ 1119526 w 1179211"/>
                  <a:gd name="connsiteY32" fmla="*/ 40596 h 84574"/>
                  <a:gd name="connsiteX33" fmla="*/ 1127742 w 1179211"/>
                  <a:gd name="connsiteY33" fmla="*/ 37696 h 84574"/>
                  <a:gd name="connsiteX34" fmla="*/ 1126534 w 1179211"/>
                  <a:gd name="connsiteY34" fmla="*/ 32863 h 84574"/>
                  <a:gd name="connsiteX35" fmla="*/ 1124118 w 1179211"/>
                  <a:gd name="connsiteY35" fmla="*/ 29722 h 84574"/>
                  <a:gd name="connsiteX36" fmla="*/ 1120735 w 1179211"/>
                  <a:gd name="connsiteY36" fmla="*/ 28030 h 84574"/>
                  <a:gd name="connsiteX37" fmla="*/ 1117352 w 1179211"/>
                  <a:gd name="connsiteY37" fmla="*/ 27547 h 84574"/>
                  <a:gd name="connsiteX38" fmla="*/ 1108653 w 1179211"/>
                  <a:gd name="connsiteY38" fmla="*/ 30205 h 84574"/>
                  <a:gd name="connsiteX39" fmla="*/ 1102370 w 1179211"/>
                  <a:gd name="connsiteY39" fmla="*/ 37696 h 84574"/>
                  <a:gd name="connsiteX40" fmla="*/ 1101162 w 1179211"/>
                  <a:gd name="connsiteY40" fmla="*/ 28272 h 84574"/>
                  <a:gd name="connsiteX41" fmla="*/ 1091738 w 1179211"/>
                  <a:gd name="connsiteY41" fmla="*/ 29239 h 84574"/>
                  <a:gd name="connsiteX42" fmla="*/ 1091979 w 1179211"/>
                  <a:gd name="connsiteY42" fmla="*/ 31413 h 84574"/>
                  <a:gd name="connsiteX43" fmla="*/ 1092463 w 1179211"/>
                  <a:gd name="connsiteY43" fmla="*/ 35038 h 84574"/>
                  <a:gd name="connsiteX44" fmla="*/ 1092704 w 1179211"/>
                  <a:gd name="connsiteY44" fmla="*/ 39146 h 84574"/>
                  <a:gd name="connsiteX45" fmla="*/ 1092946 w 1179211"/>
                  <a:gd name="connsiteY45" fmla="*/ 43254 h 84574"/>
                  <a:gd name="connsiteX46" fmla="*/ 1092946 w 1179211"/>
                  <a:gd name="connsiteY46" fmla="*/ 84091 h 84574"/>
                  <a:gd name="connsiteX47" fmla="*/ 1062016 w 1179211"/>
                  <a:gd name="connsiteY47" fmla="*/ 72251 h 84574"/>
                  <a:gd name="connsiteX48" fmla="*/ 1049934 w 1179211"/>
                  <a:gd name="connsiteY48" fmla="*/ 78292 h 84574"/>
                  <a:gd name="connsiteX49" fmla="*/ 1037852 w 1179211"/>
                  <a:gd name="connsiteY49" fmla="*/ 72251 h 84574"/>
                  <a:gd name="connsiteX50" fmla="*/ 1033502 w 1179211"/>
                  <a:gd name="connsiteY50" fmla="*/ 55819 h 84574"/>
                  <a:gd name="connsiteX51" fmla="*/ 1037852 w 1179211"/>
                  <a:gd name="connsiteY51" fmla="*/ 39629 h 84574"/>
                  <a:gd name="connsiteX52" fmla="*/ 1050175 w 1179211"/>
                  <a:gd name="connsiteY52" fmla="*/ 33588 h 84574"/>
                  <a:gd name="connsiteX53" fmla="*/ 1062499 w 1179211"/>
                  <a:gd name="connsiteY53" fmla="*/ 39629 h 84574"/>
                  <a:gd name="connsiteX54" fmla="*/ 1066849 w 1179211"/>
                  <a:gd name="connsiteY54" fmla="*/ 55819 h 84574"/>
                  <a:gd name="connsiteX55" fmla="*/ 1062016 w 1179211"/>
                  <a:gd name="connsiteY55" fmla="*/ 72251 h 84574"/>
                  <a:gd name="connsiteX56" fmla="*/ 1075306 w 1179211"/>
                  <a:gd name="connsiteY56" fmla="*/ 44462 h 84574"/>
                  <a:gd name="connsiteX57" fmla="*/ 1070232 w 1179211"/>
                  <a:gd name="connsiteY57" fmla="*/ 35280 h 84574"/>
                  <a:gd name="connsiteX58" fmla="*/ 1061774 w 1179211"/>
                  <a:gd name="connsiteY58" fmla="*/ 29480 h 84574"/>
                  <a:gd name="connsiteX59" fmla="*/ 1050175 w 1179211"/>
                  <a:gd name="connsiteY59" fmla="*/ 27306 h 84574"/>
                  <a:gd name="connsiteX60" fmla="*/ 1038576 w 1179211"/>
                  <a:gd name="connsiteY60" fmla="*/ 29480 h 84574"/>
                  <a:gd name="connsiteX61" fmla="*/ 1030119 w 1179211"/>
                  <a:gd name="connsiteY61" fmla="*/ 35280 h 84574"/>
                  <a:gd name="connsiteX62" fmla="*/ 1024803 w 1179211"/>
                  <a:gd name="connsiteY62" fmla="*/ 44462 h 84574"/>
                  <a:gd name="connsiteX63" fmla="*/ 1023111 w 1179211"/>
                  <a:gd name="connsiteY63" fmla="*/ 56303 h 84574"/>
                  <a:gd name="connsiteX64" fmla="*/ 1025286 w 1179211"/>
                  <a:gd name="connsiteY64" fmla="*/ 68626 h 84574"/>
                  <a:gd name="connsiteX65" fmla="*/ 1031086 w 1179211"/>
                  <a:gd name="connsiteY65" fmla="*/ 77809 h 84574"/>
                  <a:gd name="connsiteX66" fmla="*/ 1039785 w 1179211"/>
                  <a:gd name="connsiteY66" fmla="*/ 83608 h 84574"/>
                  <a:gd name="connsiteX67" fmla="*/ 1050417 w 1179211"/>
                  <a:gd name="connsiteY67" fmla="*/ 85783 h 84574"/>
                  <a:gd name="connsiteX68" fmla="*/ 1061049 w 1179211"/>
                  <a:gd name="connsiteY68" fmla="*/ 83608 h 84574"/>
                  <a:gd name="connsiteX69" fmla="*/ 1069748 w 1179211"/>
                  <a:gd name="connsiteY69" fmla="*/ 77809 h 84574"/>
                  <a:gd name="connsiteX70" fmla="*/ 1075548 w 1179211"/>
                  <a:gd name="connsiteY70" fmla="*/ 68626 h 84574"/>
                  <a:gd name="connsiteX71" fmla="*/ 1077722 w 1179211"/>
                  <a:gd name="connsiteY71" fmla="*/ 56303 h 84574"/>
                  <a:gd name="connsiteX72" fmla="*/ 1075306 w 1179211"/>
                  <a:gd name="connsiteY72" fmla="*/ 44462 h 84574"/>
                  <a:gd name="connsiteX73" fmla="*/ 998464 w 1179211"/>
                  <a:gd name="connsiteY73" fmla="*/ 84816 h 84574"/>
                  <a:gd name="connsiteX74" fmla="*/ 1007888 w 1179211"/>
                  <a:gd name="connsiteY74" fmla="*/ 83850 h 84574"/>
                  <a:gd name="connsiteX75" fmla="*/ 1007646 w 1179211"/>
                  <a:gd name="connsiteY75" fmla="*/ 81675 h 84574"/>
                  <a:gd name="connsiteX76" fmla="*/ 1007163 w 1179211"/>
                  <a:gd name="connsiteY76" fmla="*/ 78050 h 84574"/>
                  <a:gd name="connsiteX77" fmla="*/ 1006921 w 1179211"/>
                  <a:gd name="connsiteY77" fmla="*/ 73942 h 84574"/>
                  <a:gd name="connsiteX78" fmla="*/ 1006680 w 1179211"/>
                  <a:gd name="connsiteY78" fmla="*/ 69834 h 84574"/>
                  <a:gd name="connsiteX79" fmla="*/ 1006680 w 1179211"/>
                  <a:gd name="connsiteY79" fmla="*/ 483 h 84574"/>
                  <a:gd name="connsiteX80" fmla="*/ 997497 w 1179211"/>
                  <a:gd name="connsiteY80" fmla="*/ 483 h 84574"/>
                  <a:gd name="connsiteX81" fmla="*/ 997497 w 1179211"/>
                  <a:gd name="connsiteY81" fmla="*/ 36730 h 84574"/>
                  <a:gd name="connsiteX82" fmla="*/ 990973 w 1179211"/>
                  <a:gd name="connsiteY82" fmla="*/ 29964 h 84574"/>
                  <a:gd name="connsiteX83" fmla="*/ 980341 w 1179211"/>
                  <a:gd name="connsiteY83" fmla="*/ 27064 h 84574"/>
                  <a:gd name="connsiteX84" fmla="*/ 970675 w 1179211"/>
                  <a:gd name="connsiteY84" fmla="*/ 28997 h 84574"/>
                  <a:gd name="connsiteX85" fmla="*/ 962701 w 1179211"/>
                  <a:gd name="connsiteY85" fmla="*/ 34555 h 84574"/>
                  <a:gd name="connsiteX86" fmla="*/ 957385 w 1179211"/>
                  <a:gd name="connsiteY86" fmla="*/ 43737 h 84574"/>
                  <a:gd name="connsiteX87" fmla="*/ 955452 w 1179211"/>
                  <a:gd name="connsiteY87" fmla="*/ 56544 h 84574"/>
                  <a:gd name="connsiteX88" fmla="*/ 956902 w 1179211"/>
                  <a:gd name="connsiteY88" fmla="*/ 67660 h 84574"/>
                  <a:gd name="connsiteX89" fmla="*/ 961251 w 1179211"/>
                  <a:gd name="connsiteY89" fmla="*/ 76842 h 84574"/>
                  <a:gd name="connsiteX90" fmla="*/ 968742 w 1179211"/>
                  <a:gd name="connsiteY90" fmla="*/ 83125 h 84574"/>
                  <a:gd name="connsiteX91" fmla="*/ 979616 w 1179211"/>
                  <a:gd name="connsiteY91" fmla="*/ 85300 h 84574"/>
                  <a:gd name="connsiteX92" fmla="*/ 986623 w 1179211"/>
                  <a:gd name="connsiteY92" fmla="*/ 84091 h 84574"/>
                  <a:gd name="connsiteX93" fmla="*/ 991698 w 1179211"/>
                  <a:gd name="connsiteY93" fmla="*/ 81433 h 84574"/>
                  <a:gd name="connsiteX94" fmla="*/ 995081 w 1179211"/>
                  <a:gd name="connsiteY94" fmla="*/ 78050 h 84574"/>
                  <a:gd name="connsiteX95" fmla="*/ 997014 w 1179211"/>
                  <a:gd name="connsiteY95" fmla="*/ 74909 h 84574"/>
                  <a:gd name="connsiteX96" fmla="*/ 998464 w 1179211"/>
                  <a:gd name="connsiteY96" fmla="*/ 84816 h 84574"/>
                  <a:gd name="connsiteX97" fmla="*/ 996048 w 1179211"/>
                  <a:gd name="connsiteY97" fmla="*/ 67660 h 84574"/>
                  <a:gd name="connsiteX98" fmla="*/ 991456 w 1179211"/>
                  <a:gd name="connsiteY98" fmla="*/ 74667 h 84574"/>
                  <a:gd name="connsiteX99" fmla="*/ 985657 w 1179211"/>
                  <a:gd name="connsiteY99" fmla="*/ 78050 h 84574"/>
                  <a:gd name="connsiteX100" fmla="*/ 980582 w 1179211"/>
                  <a:gd name="connsiteY100" fmla="*/ 78775 h 84574"/>
                  <a:gd name="connsiteX101" fmla="*/ 974058 w 1179211"/>
                  <a:gd name="connsiteY101" fmla="*/ 77084 h 84574"/>
                  <a:gd name="connsiteX102" fmla="*/ 969467 w 1179211"/>
                  <a:gd name="connsiteY102" fmla="*/ 72493 h 84574"/>
                  <a:gd name="connsiteX103" fmla="*/ 966809 w 1179211"/>
                  <a:gd name="connsiteY103" fmla="*/ 65243 h 84574"/>
                  <a:gd name="connsiteX104" fmla="*/ 965842 w 1179211"/>
                  <a:gd name="connsiteY104" fmla="*/ 56303 h 84574"/>
                  <a:gd name="connsiteX105" fmla="*/ 967051 w 1179211"/>
                  <a:gd name="connsiteY105" fmla="*/ 47362 h 84574"/>
                  <a:gd name="connsiteX106" fmla="*/ 970192 w 1179211"/>
                  <a:gd name="connsiteY106" fmla="*/ 40354 h 84574"/>
                  <a:gd name="connsiteX107" fmla="*/ 975266 w 1179211"/>
                  <a:gd name="connsiteY107" fmla="*/ 36005 h 84574"/>
                  <a:gd name="connsiteX108" fmla="*/ 981549 w 1179211"/>
                  <a:gd name="connsiteY108" fmla="*/ 34555 h 84574"/>
                  <a:gd name="connsiteX109" fmla="*/ 987832 w 1179211"/>
                  <a:gd name="connsiteY109" fmla="*/ 35763 h 84574"/>
                  <a:gd name="connsiteX110" fmla="*/ 992906 w 1179211"/>
                  <a:gd name="connsiteY110" fmla="*/ 39629 h 84574"/>
                  <a:gd name="connsiteX111" fmla="*/ 996531 w 1179211"/>
                  <a:gd name="connsiteY111" fmla="*/ 46395 h 84574"/>
                  <a:gd name="connsiteX112" fmla="*/ 997739 w 1179211"/>
                  <a:gd name="connsiteY112" fmla="*/ 56061 h 84574"/>
                  <a:gd name="connsiteX113" fmla="*/ 996048 w 1179211"/>
                  <a:gd name="connsiteY113" fmla="*/ 67660 h 84574"/>
                  <a:gd name="connsiteX114" fmla="*/ 938537 w 1179211"/>
                  <a:gd name="connsiteY114" fmla="*/ 725 h 84574"/>
                  <a:gd name="connsiteX115" fmla="*/ 928629 w 1179211"/>
                  <a:gd name="connsiteY115" fmla="*/ 725 h 84574"/>
                  <a:gd name="connsiteX116" fmla="*/ 928629 w 1179211"/>
                  <a:gd name="connsiteY116" fmla="*/ 84333 h 84574"/>
                  <a:gd name="connsiteX117" fmla="*/ 938537 w 1179211"/>
                  <a:gd name="connsiteY117" fmla="*/ 84333 h 84574"/>
                  <a:gd name="connsiteX118" fmla="*/ 938537 w 1179211"/>
                  <a:gd name="connsiteY118" fmla="*/ 725 h 84574"/>
                  <a:gd name="connsiteX119" fmla="*/ 897699 w 1179211"/>
                  <a:gd name="connsiteY119" fmla="*/ 38179 h 84574"/>
                  <a:gd name="connsiteX120" fmla="*/ 900841 w 1179211"/>
                  <a:gd name="connsiteY120" fmla="*/ 50262 h 84574"/>
                  <a:gd name="connsiteX121" fmla="*/ 900841 w 1179211"/>
                  <a:gd name="connsiteY121" fmla="*/ 52195 h 84574"/>
                  <a:gd name="connsiteX122" fmla="*/ 873535 w 1179211"/>
                  <a:gd name="connsiteY122" fmla="*/ 52195 h 84574"/>
                  <a:gd name="connsiteX123" fmla="*/ 875227 w 1179211"/>
                  <a:gd name="connsiteY123" fmla="*/ 45187 h 84574"/>
                  <a:gd name="connsiteX124" fmla="*/ 878368 w 1179211"/>
                  <a:gd name="connsiteY124" fmla="*/ 39388 h 84574"/>
                  <a:gd name="connsiteX125" fmla="*/ 882959 w 1179211"/>
                  <a:gd name="connsiteY125" fmla="*/ 35280 h 84574"/>
                  <a:gd name="connsiteX126" fmla="*/ 889000 w 1179211"/>
                  <a:gd name="connsiteY126" fmla="*/ 33830 h 84574"/>
                  <a:gd name="connsiteX127" fmla="*/ 897699 w 1179211"/>
                  <a:gd name="connsiteY127" fmla="*/ 38179 h 84574"/>
                  <a:gd name="connsiteX128" fmla="*/ 910748 w 1179211"/>
                  <a:gd name="connsiteY128" fmla="*/ 58236 h 84574"/>
                  <a:gd name="connsiteX129" fmla="*/ 910748 w 1179211"/>
                  <a:gd name="connsiteY129" fmla="*/ 52678 h 84574"/>
                  <a:gd name="connsiteX130" fmla="*/ 909781 w 1179211"/>
                  <a:gd name="connsiteY130" fmla="*/ 43496 h 84574"/>
                  <a:gd name="connsiteX131" fmla="*/ 906157 w 1179211"/>
                  <a:gd name="connsiteY131" fmla="*/ 35280 h 84574"/>
                  <a:gd name="connsiteX132" fmla="*/ 899391 w 1179211"/>
                  <a:gd name="connsiteY132" fmla="*/ 29480 h 84574"/>
                  <a:gd name="connsiteX133" fmla="*/ 888759 w 1179211"/>
                  <a:gd name="connsiteY133" fmla="*/ 27306 h 84574"/>
                  <a:gd name="connsiteX134" fmla="*/ 878851 w 1179211"/>
                  <a:gd name="connsiteY134" fmla="*/ 29480 h 84574"/>
                  <a:gd name="connsiteX135" fmla="*/ 870877 w 1179211"/>
                  <a:gd name="connsiteY135" fmla="*/ 35521 h 84574"/>
                  <a:gd name="connsiteX136" fmla="*/ 865561 w 1179211"/>
                  <a:gd name="connsiteY136" fmla="*/ 44704 h 84574"/>
                  <a:gd name="connsiteX137" fmla="*/ 863628 w 1179211"/>
                  <a:gd name="connsiteY137" fmla="*/ 56544 h 84574"/>
                  <a:gd name="connsiteX138" fmla="*/ 870394 w 1179211"/>
                  <a:gd name="connsiteY138" fmla="*/ 78292 h 84574"/>
                  <a:gd name="connsiteX139" fmla="*/ 890208 w 1179211"/>
                  <a:gd name="connsiteY139" fmla="*/ 85783 h 84574"/>
                  <a:gd name="connsiteX140" fmla="*/ 902290 w 1179211"/>
                  <a:gd name="connsiteY140" fmla="*/ 83125 h 84574"/>
                  <a:gd name="connsiteX141" fmla="*/ 911956 w 1179211"/>
                  <a:gd name="connsiteY141" fmla="*/ 75151 h 84574"/>
                  <a:gd name="connsiteX142" fmla="*/ 908090 w 1179211"/>
                  <a:gd name="connsiteY142" fmla="*/ 71043 h 84574"/>
                  <a:gd name="connsiteX143" fmla="*/ 898666 w 1179211"/>
                  <a:gd name="connsiteY143" fmla="*/ 77567 h 84574"/>
                  <a:gd name="connsiteX144" fmla="*/ 890933 w 1179211"/>
                  <a:gd name="connsiteY144" fmla="*/ 79017 h 84574"/>
                  <a:gd name="connsiteX145" fmla="*/ 878368 w 1179211"/>
                  <a:gd name="connsiteY145" fmla="*/ 73701 h 84574"/>
                  <a:gd name="connsiteX146" fmla="*/ 873777 w 1179211"/>
                  <a:gd name="connsiteY146" fmla="*/ 58477 h 84574"/>
                  <a:gd name="connsiteX147" fmla="*/ 910748 w 1179211"/>
                  <a:gd name="connsiteY147" fmla="*/ 58477 h 84574"/>
                  <a:gd name="connsiteX148" fmla="*/ 848404 w 1179211"/>
                  <a:gd name="connsiteY148" fmla="*/ 61377 h 84574"/>
                  <a:gd name="connsiteX149" fmla="*/ 844296 w 1179211"/>
                  <a:gd name="connsiteY149" fmla="*/ 56544 h 84574"/>
                  <a:gd name="connsiteX150" fmla="*/ 838980 w 1179211"/>
                  <a:gd name="connsiteY150" fmla="*/ 53403 h 84574"/>
                  <a:gd name="connsiteX151" fmla="*/ 833181 w 1179211"/>
                  <a:gd name="connsiteY151" fmla="*/ 51470 h 84574"/>
                  <a:gd name="connsiteX152" fmla="*/ 824723 w 1179211"/>
                  <a:gd name="connsiteY152" fmla="*/ 47603 h 84574"/>
                  <a:gd name="connsiteX153" fmla="*/ 821582 w 1179211"/>
                  <a:gd name="connsiteY153" fmla="*/ 40837 h 84574"/>
                  <a:gd name="connsiteX154" fmla="*/ 824482 w 1179211"/>
                  <a:gd name="connsiteY154" fmla="*/ 35280 h 84574"/>
                  <a:gd name="connsiteX155" fmla="*/ 831731 w 1179211"/>
                  <a:gd name="connsiteY155" fmla="*/ 33105 h 84574"/>
                  <a:gd name="connsiteX156" fmla="*/ 838980 w 1179211"/>
                  <a:gd name="connsiteY156" fmla="*/ 34796 h 84574"/>
                  <a:gd name="connsiteX157" fmla="*/ 843572 w 1179211"/>
                  <a:gd name="connsiteY157" fmla="*/ 38421 h 84574"/>
                  <a:gd name="connsiteX158" fmla="*/ 848404 w 1179211"/>
                  <a:gd name="connsiteY158" fmla="*/ 32380 h 84574"/>
                  <a:gd name="connsiteX159" fmla="*/ 842605 w 1179211"/>
                  <a:gd name="connsiteY159" fmla="*/ 28997 h 84574"/>
                  <a:gd name="connsiteX160" fmla="*/ 832214 w 1179211"/>
                  <a:gd name="connsiteY160" fmla="*/ 27306 h 84574"/>
                  <a:gd name="connsiteX161" fmla="*/ 824723 w 1179211"/>
                  <a:gd name="connsiteY161" fmla="*/ 28272 h 84574"/>
                  <a:gd name="connsiteX162" fmla="*/ 818441 w 1179211"/>
                  <a:gd name="connsiteY162" fmla="*/ 31172 h 84574"/>
                  <a:gd name="connsiteX163" fmla="*/ 814091 w 1179211"/>
                  <a:gd name="connsiteY163" fmla="*/ 36005 h 84574"/>
                  <a:gd name="connsiteX164" fmla="*/ 812400 w 1179211"/>
                  <a:gd name="connsiteY164" fmla="*/ 42771 h 84574"/>
                  <a:gd name="connsiteX165" fmla="*/ 813850 w 1179211"/>
                  <a:gd name="connsiteY165" fmla="*/ 50020 h 84574"/>
                  <a:gd name="connsiteX166" fmla="*/ 817716 w 1179211"/>
                  <a:gd name="connsiteY166" fmla="*/ 54853 h 84574"/>
                  <a:gd name="connsiteX167" fmla="*/ 822790 w 1179211"/>
                  <a:gd name="connsiteY167" fmla="*/ 57752 h 84574"/>
                  <a:gd name="connsiteX168" fmla="*/ 828106 w 1179211"/>
                  <a:gd name="connsiteY168" fmla="*/ 59686 h 84574"/>
                  <a:gd name="connsiteX169" fmla="*/ 836564 w 1179211"/>
                  <a:gd name="connsiteY169" fmla="*/ 63310 h 84574"/>
                  <a:gd name="connsiteX170" fmla="*/ 839705 w 1179211"/>
                  <a:gd name="connsiteY170" fmla="*/ 70559 h 84574"/>
                  <a:gd name="connsiteX171" fmla="*/ 837047 w 1179211"/>
                  <a:gd name="connsiteY171" fmla="*/ 77325 h 84574"/>
                  <a:gd name="connsiteX172" fmla="*/ 829556 w 1179211"/>
                  <a:gd name="connsiteY172" fmla="*/ 79742 h 84574"/>
                  <a:gd name="connsiteX173" fmla="*/ 824723 w 1179211"/>
                  <a:gd name="connsiteY173" fmla="*/ 79017 h 84574"/>
                  <a:gd name="connsiteX174" fmla="*/ 820616 w 1179211"/>
                  <a:gd name="connsiteY174" fmla="*/ 76842 h 84574"/>
                  <a:gd name="connsiteX175" fmla="*/ 817233 w 1179211"/>
                  <a:gd name="connsiteY175" fmla="*/ 74184 h 84574"/>
                  <a:gd name="connsiteX176" fmla="*/ 814816 w 1179211"/>
                  <a:gd name="connsiteY176" fmla="*/ 71768 h 84574"/>
                  <a:gd name="connsiteX177" fmla="*/ 809983 w 1179211"/>
                  <a:gd name="connsiteY177" fmla="*/ 79500 h 84574"/>
                  <a:gd name="connsiteX178" fmla="*/ 829073 w 1179211"/>
                  <a:gd name="connsiteY178" fmla="*/ 85783 h 84574"/>
                  <a:gd name="connsiteX179" fmla="*/ 836806 w 1179211"/>
                  <a:gd name="connsiteY179" fmla="*/ 84575 h 84574"/>
                  <a:gd name="connsiteX180" fmla="*/ 843088 w 1179211"/>
                  <a:gd name="connsiteY180" fmla="*/ 81192 h 84574"/>
                  <a:gd name="connsiteX181" fmla="*/ 847438 w 1179211"/>
                  <a:gd name="connsiteY181" fmla="*/ 75634 h 84574"/>
                  <a:gd name="connsiteX182" fmla="*/ 849129 w 1179211"/>
                  <a:gd name="connsiteY182" fmla="*/ 68143 h 84574"/>
                  <a:gd name="connsiteX183" fmla="*/ 848404 w 1179211"/>
                  <a:gd name="connsiteY183" fmla="*/ 61377 h 84574"/>
                  <a:gd name="connsiteX184" fmla="*/ 796693 w 1179211"/>
                  <a:gd name="connsiteY184" fmla="*/ 61377 h 84574"/>
                  <a:gd name="connsiteX185" fmla="*/ 792585 w 1179211"/>
                  <a:gd name="connsiteY185" fmla="*/ 56544 h 84574"/>
                  <a:gd name="connsiteX186" fmla="*/ 787269 w 1179211"/>
                  <a:gd name="connsiteY186" fmla="*/ 53403 h 84574"/>
                  <a:gd name="connsiteX187" fmla="*/ 781470 w 1179211"/>
                  <a:gd name="connsiteY187" fmla="*/ 51470 h 84574"/>
                  <a:gd name="connsiteX188" fmla="*/ 773012 w 1179211"/>
                  <a:gd name="connsiteY188" fmla="*/ 47603 h 84574"/>
                  <a:gd name="connsiteX189" fmla="*/ 769871 w 1179211"/>
                  <a:gd name="connsiteY189" fmla="*/ 40837 h 84574"/>
                  <a:gd name="connsiteX190" fmla="*/ 772770 w 1179211"/>
                  <a:gd name="connsiteY190" fmla="*/ 35280 h 84574"/>
                  <a:gd name="connsiteX191" fmla="*/ 780020 w 1179211"/>
                  <a:gd name="connsiteY191" fmla="*/ 33105 h 84574"/>
                  <a:gd name="connsiteX192" fmla="*/ 787269 w 1179211"/>
                  <a:gd name="connsiteY192" fmla="*/ 34796 h 84574"/>
                  <a:gd name="connsiteX193" fmla="*/ 791860 w 1179211"/>
                  <a:gd name="connsiteY193" fmla="*/ 38421 h 84574"/>
                  <a:gd name="connsiteX194" fmla="*/ 796693 w 1179211"/>
                  <a:gd name="connsiteY194" fmla="*/ 32380 h 84574"/>
                  <a:gd name="connsiteX195" fmla="*/ 790894 w 1179211"/>
                  <a:gd name="connsiteY195" fmla="*/ 28997 h 84574"/>
                  <a:gd name="connsiteX196" fmla="*/ 780503 w 1179211"/>
                  <a:gd name="connsiteY196" fmla="*/ 27306 h 84574"/>
                  <a:gd name="connsiteX197" fmla="*/ 773012 w 1179211"/>
                  <a:gd name="connsiteY197" fmla="*/ 28272 h 84574"/>
                  <a:gd name="connsiteX198" fmla="*/ 766729 w 1179211"/>
                  <a:gd name="connsiteY198" fmla="*/ 31172 h 84574"/>
                  <a:gd name="connsiteX199" fmla="*/ 762380 w 1179211"/>
                  <a:gd name="connsiteY199" fmla="*/ 36005 h 84574"/>
                  <a:gd name="connsiteX200" fmla="*/ 760688 w 1179211"/>
                  <a:gd name="connsiteY200" fmla="*/ 42771 h 84574"/>
                  <a:gd name="connsiteX201" fmla="*/ 762138 w 1179211"/>
                  <a:gd name="connsiteY201" fmla="*/ 50020 h 84574"/>
                  <a:gd name="connsiteX202" fmla="*/ 766005 w 1179211"/>
                  <a:gd name="connsiteY202" fmla="*/ 54853 h 84574"/>
                  <a:gd name="connsiteX203" fmla="*/ 771079 w 1179211"/>
                  <a:gd name="connsiteY203" fmla="*/ 57752 h 84574"/>
                  <a:gd name="connsiteX204" fmla="*/ 776395 w 1179211"/>
                  <a:gd name="connsiteY204" fmla="*/ 59686 h 84574"/>
                  <a:gd name="connsiteX205" fmla="*/ 784853 w 1179211"/>
                  <a:gd name="connsiteY205" fmla="*/ 63310 h 84574"/>
                  <a:gd name="connsiteX206" fmla="*/ 787994 w 1179211"/>
                  <a:gd name="connsiteY206" fmla="*/ 70559 h 84574"/>
                  <a:gd name="connsiteX207" fmla="*/ 785336 w 1179211"/>
                  <a:gd name="connsiteY207" fmla="*/ 77325 h 84574"/>
                  <a:gd name="connsiteX208" fmla="*/ 777845 w 1179211"/>
                  <a:gd name="connsiteY208" fmla="*/ 79742 h 84574"/>
                  <a:gd name="connsiteX209" fmla="*/ 773012 w 1179211"/>
                  <a:gd name="connsiteY209" fmla="*/ 79017 h 84574"/>
                  <a:gd name="connsiteX210" fmla="*/ 768904 w 1179211"/>
                  <a:gd name="connsiteY210" fmla="*/ 76842 h 84574"/>
                  <a:gd name="connsiteX211" fmla="*/ 765521 w 1179211"/>
                  <a:gd name="connsiteY211" fmla="*/ 74184 h 84574"/>
                  <a:gd name="connsiteX212" fmla="*/ 763105 w 1179211"/>
                  <a:gd name="connsiteY212" fmla="*/ 71768 h 84574"/>
                  <a:gd name="connsiteX213" fmla="*/ 758272 w 1179211"/>
                  <a:gd name="connsiteY213" fmla="*/ 79500 h 84574"/>
                  <a:gd name="connsiteX214" fmla="*/ 777362 w 1179211"/>
                  <a:gd name="connsiteY214" fmla="*/ 85783 h 84574"/>
                  <a:gd name="connsiteX215" fmla="*/ 785094 w 1179211"/>
                  <a:gd name="connsiteY215" fmla="*/ 84575 h 84574"/>
                  <a:gd name="connsiteX216" fmla="*/ 791377 w 1179211"/>
                  <a:gd name="connsiteY216" fmla="*/ 81192 h 84574"/>
                  <a:gd name="connsiteX217" fmla="*/ 795726 w 1179211"/>
                  <a:gd name="connsiteY217" fmla="*/ 75634 h 84574"/>
                  <a:gd name="connsiteX218" fmla="*/ 797418 w 1179211"/>
                  <a:gd name="connsiteY218" fmla="*/ 68143 h 84574"/>
                  <a:gd name="connsiteX219" fmla="*/ 796693 w 1179211"/>
                  <a:gd name="connsiteY219" fmla="*/ 61377 h 84574"/>
                  <a:gd name="connsiteX220" fmla="*/ 711393 w 1179211"/>
                  <a:gd name="connsiteY220" fmla="*/ 6041 h 84574"/>
                  <a:gd name="connsiteX221" fmla="*/ 707286 w 1179211"/>
                  <a:gd name="connsiteY221" fmla="*/ 4350 h 84574"/>
                  <a:gd name="connsiteX222" fmla="*/ 703178 w 1179211"/>
                  <a:gd name="connsiteY222" fmla="*/ 6041 h 84574"/>
                  <a:gd name="connsiteX223" fmla="*/ 701486 w 1179211"/>
                  <a:gd name="connsiteY223" fmla="*/ 9907 h 84574"/>
                  <a:gd name="connsiteX224" fmla="*/ 703178 w 1179211"/>
                  <a:gd name="connsiteY224" fmla="*/ 13774 h 84574"/>
                  <a:gd name="connsiteX225" fmla="*/ 707286 w 1179211"/>
                  <a:gd name="connsiteY225" fmla="*/ 15465 h 84574"/>
                  <a:gd name="connsiteX226" fmla="*/ 711393 w 1179211"/>
                  <a:gd name="connsiteY226" fmla="*/ 13774 h 84574"/>
                  <a:gd name="connsiteX227" fmla="*/ 713085 w 1179211"/>
                  <a:gd name="connsiteY227" fmla="*/ 9907 h 84574"/>
                  <a:gd name="connsiteX228" fmla="*/ 711393 w 1179211"/>
                  <a:gd name="connsiteY228" fmla="*/ 6041 h 84574"/>
                  <a:gd name="connsiteX229" fmla="*/ 734833 w 1179211"/>
                  <a:gd name="connsiteY229" fmla="*/ 6041 h 84574"/>
                  <a:gd name="connsiteX230" fmla="*/ 730725 w 1179211"/>
                  <a:gd name="connsiteY230" fmla="*/ 4350 h 84574"/>
                  <a:gd name="connsiteX231" fmla="*/ 726617 w 1179211"/>
                  <a:gd name="connsiteY231" fmla="*/ 6041 h 84574"/>
                  <a:gd name="connsiteX232" fmla="*/ 724925 w 1179211"/>
                  <a:gd name="connsiteY232" fmla="*/ 9907 h 84574"/>
                  <a:gd name="connsiteX233" fmla="*/ 726617 w 1179211"/>
                  <a:gd name="connsiteY233" fmla="*/ 13774 h 84574"/>
                  <a:gd name="connsiteX234" fmla="*/ 730725 w 1179211"/>
                  <a:gd name="connsiteY234" fmla="*/ 15465 h 84574"/>
                  <a:gd name="connsiteX235" fmla="*/ 734833 w 1179211"/>
                  <a:gd name="connsiteY235" fmla="*/ 13774 h 84574"/>
                  <a:gd name="connsiteX236" fmla="*/ 736524 w 1179211"/>
                  <a:gd name="connsiteY236" fmla="*/ 9907 h 84574"/>
                  <a:gd name="connsiteX237" fmla="*/ 734833 w 1179211"/>
                  <a:gd name="connsiteY237" fmla="*/ 6041 h 84574"/>
                  <a:gd name="connsiteX238" fmla="*/ 695445 w 1179211"/>
                  <a:gd name="connsiteY238" fmla="*/ 28997 h 84574"/>
                  <a:gd name="connsiteX239" fmla="*/ 695445 w 1179211"/>
                  <a:gd name="connsiteY239" fmla="*/ 63552 h 84574"/>
                  <a:gd name="connsiteX240" fmla="*/ 695928 w 1179211"/>
                  <a:gd name="connsiteY240" fmla="*/ 72009 h 84574"/>
                  <a:gd name="connsiteX241" fmla="*/ 698103 w 1179211"/>
                  <a:gd name="connsiteY241" fmla="*/ 79017 h 84574"/>
                  <a:gd name="connsiteX242" fmla="*/ 703903 w 1179211"/>
                  <a:gd name="connsiteY242" fmla="*/ 83850 h 84574"/>
                  <a:gd name="connsiteX243" fmla="*/ 714535 w 1179211"/>
                  <a:gd name="connsiteY243" fmla="*/ 85783 h 84574"/>
                  <a:gd name="connsiteX244" fmla="*/ 722026 w 1179211"/>
                  <a:gd name="connsiteY244" fmla="*/ 84575 h 84574"/>
                  <a:gd name="connsiteX245" fmla="*/ 727342 w 1179211"/>
                  <a:gd name="connsiteY245" fmla="*/ 81433 h 84574"/>
                  <a:gd name="connsiteX246" fmla="*/ 730725 w 1179211"/>
                  <a:gd name="connsiteY246" fmla="*/ 77809 h 84574"/>
                  <a:gd name="connsiteX247" fmla="*/ 732658 w 1179211"/>
                  <a:gd name="connsiteY247" fmla="*/ 75151 h 84574"/>
                  <a:gd name="connsiteX248" fmla="*/ 733866 w 1179211"/>
                  <a:gd name="connsiteY248" fmla="*/ 84575 h 84574"/>
                  <a:gd name="connsiteX249" fmla="*/ 743290 w 1179211"/>
                  <a:gd name="connsiteY249" fmla="*/ 83608 h 84574"/>
                  <a:gd name="connsiteX250" fmla="*/ 743049 w 1179211"/>
                  <a:gd name="connsiteY250" fmla="*/ 81433 h 84574"/>
                  <a:gd name="connsiteX251" fmla="*/ 742565 w 1179211"/>
                  <a:gd name="connsiteY251" fmla="*/ 77809 h 84574"/>
                  <a:gd name="connsiteX252" fmla="*/ 742324 w 1179211"/>
                  <a:gd name="connsiteY252" fmla="*/ 73701 h 84574"/>
                  <a:gd name="connsiteX253" fmla="*/ 742082 w 1179211"/>
                  <a:gd name="connsiteY253" fmla="*/ 69593 h 84574"/>
                  <a:gd name="connsiteX254" fmla="*/ 742082 w 1179211"/>
                  <a:gd name="connsiteY254" fmla="*/ 28755 h 84574"/>
                  <a:gd name="connsiteX255" fmla="*/ 732175 w 1179211"/>
                  <a:gd name="connsiteY255" fmla="*/ 28755 h 84574"/>
                  <a:gd name="connsiteX256" fmla="*/ 732175 w 1179211"/>
                  <a:gd name="connsiteY256" fmla="*/ 59686 h 84574"/>
                  <a:gd name="connsiteX257" fmla="*/ 730966 w 1179211"/>
                  <a:gd name="connsiteY257" fmla="*/ 66935 h 84574"/>
                  <a:gd name="connsiteX258" fmla="*/ 727583 w 1179211"/>
                  <a:gd name="connsiteY258" fmla="*/ 72734 h 84574"/>
                  <a:gd name="connsiteX259" fmla="*/ 722751 w 1179211"/>
                  <a:gd name="connsiteY259" fmla="*/ 76600 h 84574"/>
                  <a:gd name="connsiteX260" fmla="*/ 716468 w 1179211"/>
                  <a:gd name="connsiteY260" fmla="*/ 78050 h 84574"/>
                  <a:gd name="connsiteX261" fmla="*/ 710427 w 1179211"/>
                  <a:gd name="connsiteY261" fmla="*/ 77084 h 84574"/>
                  <a:gd name="connsiteX262" fmla="*/ 706802 w 1179211"/>
                  <a:gd name="connsiteY262" fmla="*/ 74184 h 84574"/>
                  <a:gd name="connsiteX263" fmla="*/ 705111 w 1179211"/>
                  <a:gd name="connsiteY263" fmla="*/ 69593 h 84574"/>
                  <a:gd name="connsiteX264" fmla="*/ 704628 w 1179211"/>
                  <a:gd name="connsiteY264" fmla="*/ 63310 h 84574"/>
                  <a:gd name="connsiteX265" fmla="*/ 704628 w 1179211"/>
                  <a:gd name="connsiteY265" fmla="*/ 28755 h 84574"/>
                  <a:gd name="connsiteX266" fmla="*/ 695445 w 1179211"/>
                  <a:gd name="connsiteY266" fmla="*/ 28755 h 84574"/>
                  <a:gd name="connsiteX267" fmla="*/ 664515 w 1179211"/>
                  <a:gd name="connsiteY267" fmla="*/ 60894 h 84574"/>
                  <a:gd name="connsiteX268" fmla="*/ 657991 w 1179211"/>
                  <a:gd name="connsiteY268" fmla="*/ 71284 h 84574"/>
                  <a:gd name="connsiteX269" fmla="*/ 648325 w 1179211"/>
                  <a:gd name="connsiteY269" fmla="*/ 76600 h 84574"/>
                  <a:gd name="connsiteX270" fmla="*/ 636726 w 1179211"/>
                  <a:gd name="connsiteY270" fmla="*/ 78050 h 84574"/>
                  <a:gd name="connsiteX271" fmla="*/ 631893 w 1179211"/>
                  <a:gd name="connsiteY271" fmla="*/ 77809 h 84574"/>
                  <a:gd name="connsiteX272" fmla="*/ 626577 w 1179211"/>
                  <a:gd name="connsiteY272" fmla="*/ 77325 h 84574"/>
                  <a:gd name="connsiteX273" fmla="*/ 626577 w 1179211"/>
                  <a:gd name="connsiteY273" fmla="*/ 10874 h 84574"/>
                  <a:gd name="connsiteX274" fmla="*/ 630927 w 1179211"/>
                  <a:gd name="connsiteY274" fmla="*/ 10632 h 84574"/>
                  <a:gd name="connsiteX275" fmla="*/ 635276 w 1179211"/>
                  <a:gd name="connsiteY275" fmla="*/ 10632 h 84574"/>
                  <a:gd name="connsiteX276" fmla="*/ 659440 w 1179211"/>
                  <a:gd name="connsiteY276" fmla="*/ 18848 h 84574"/>
                  <a:gd name="connsiteX277" fmla="*/ 666931 w 1179211"/>
                  <a:gd name="connsiteY277" fmla="*/ 44220 h 84574"/>
                  <a:gd name="connsiteX278" fmla="*/ 664515 w 1179211"/>
                  <a:gd name="connsiteY278" fmla="*/ 60894 h 84574"/>
                  <a:gd name="connsiteX279" fmla="*/ 675389 w 1179211"/>
                  <a:gd name="connsiteY279" fmla="*/ 25856 h 84574"/>
                  <a:gd name="connsiteX280" fmla="*/ 667173 w 1179211"/>
                  <a:gd name="connsiteY280" fmla="*/ 13774 h 84574"/>
                  <a:gd name="connsiteX281" fmla="*/ 654366 w 1179211"/>
                  <a:gd name="connsiteY281" fmla="*/ 6524 h 84574"/>
                  <a:gd name="connsiteX282" fmla="*/ 637451 w 1179211"/>
                  <a:gd name="connsiteY282" fmla="*/ 4108 h 84574"/>
                  <a:gd name="connsiteX283" fmla="*/ 631168 w 1179211"/>
                  <a:gd name="connsiteY283" fmla="*/ 4108 h 84574"/>
                  <a:gd name="connsiteX284" fmla="*/ 627060 w 1179211"/>
                  <a:gd name="connsiteY284" fmla="*/ 4350 h 84574"/>
                  <a:gd name="connsiteX285" fmla="*/ 622953 w 1179211"/>
                  <a:gd name="connsiteY285" fmla="*/ 4350 h 84574"/>
                  <a:gd name="connsiteX286" fmla="*/ 616670 w 1179211"/>
                  <a:gd name="connsiteY286" fmla="*/ 4591 h 84574"/>
                  <a:gd name="connsiteX287" fmla="*/ 616670 w 1179211"/>
                  <a:gd name="connsiteY287" fmla="*/ 84091 h 84574"/>
                  <a:gd name="connsiteX288" fmla="*/ 625611 w 1179211"/>
                  <a:gd name="connsiteY288" fmla="*/ 84333 h 84574"/>
                  <a:gd name="connsiteX289" fmla="*/ 637209 w 1179211"/>
                  <a:gd name="connsiteY289" fmla="*/ 84575 h 84574"/>
                  <a:gd name="connsiteX290" fmla="*/ 650741 w 1179211"/>
                  <a:gd name="connsiteY290" fmla="*/ 82883 h 84574"/>
                  <a:gd name="connsiteX291" fmla="*/ 664032 w 1179211"/>
                  <a:gd name="connsiteY291" fmla="*/ 76842 h 84574"/>
                  <a:gd name="connsiteX292" fmla="*/ 674181 w 1179211"/>
                  <a:gd name="connsiteY292" fmla="*/ 64518 h 84574"/>
                  <a:gd name="connsiteX293" fmla="*/ 678289 w 1179211"/>
                  <a:gd name="connsiteY293" fmla="*/ 43979 h 84574"/>
                  <a:gd name="connsiteX294" fmla="*/ 675389 w 1179211"/>
                  <a:gd name="connsiteY294" fmla="*/ 25856 h 84574"/>
                  <a:gd name="connsiteX295" fmla="*/ 562059 w 1179211"/>
                  <a:gd name="connsiteY295" fmla="*/ 77325 h 84574"/>
                  <a:gd name="connsiteX296" fmla="*/ 558918 w 1179211"/>
                  <a:gd name="connsiteY296" fmla="*/ 78534 h 84574"/>
                  <a:gd name="connsiteX297" fmla="*/ 555776 w 1179211"/>
                  <a:gd name="connsiteY297" fmla="*/ 79017 h 84574"/>
                  <a:gd name="connsiteX298" fmla="*/ 553360 w 1179211"/>
                  <a:gd name="connsiteY298" fmla="*/ 78534 h 84574"/>
                  <a:gd name="connsiteX299" fmla="*/ 551185 w 1179211"/>
                  <a:gd name="connsiteY299" fmla="*/ 77567 h 84574"/>
                  <a:gd name="connsiteX300" fmla="*/ 549010 w 1179211"/>
                  <a:gd name="connsiteY300" fmla="*/ 74184 h 84574"/>
                  <a:gd name="connsiteX301" fmla="*/ 548769 w 1179211"/>
                  <a:gd name="connsiteY301" fmla="*/ 67901 h 84574"/>
                  <a:gd name="connsiteX302" fmla="*/ 548769 w 1179211"/>
                  <a:gd name="connsiteY302" fmla="*/ 35280 h 84574"/>
                  <a:gd name="connsiteX303" fmla="*/ 561817 w 1179211"/>
                  <a:gd name="connsiteY303" fmla="*/ 35280 h 84574"/>
                  <a:gd name="connsiteX304" fmla="*/ 561817 w 1179211"/>
                  <a:gd name="connsiteY304" fmla="*/ 28997 h 84574"/>
                  <a:gd name="connsiteX305" fmla="*/ 548769 w 1179211"/>
                  <a:gd name="connsiteY305" fmla="*/ 28997 h 84574"/>
                  <a:gd name="connsiteX306" fmla="*/ 548769 w 1179211"/>
                  <a:gd name="connsiteY306" fmla="*/ 12807 h 84574"/>
                  <a:gd name="connsiteX307" fmla="*/ 539103 w 1179211"/>
                  <a:gd name="connsiteY307" fmla="*/ 14982 h 84574"/>
                  <a:gd name="connsiteX308" fmla="*/ 539103 w 1179211"/>
                  <a:gd name="connsiteY308" fmla="*/ 28997 h 84574"/>
                  <a:gd name="connsiteX309" fmla="*/ 529679 w 1179211"/>
                  <a:gd name="connsiteY309" fmla="*/ 28997 h 84574"/>
                  <a:gd name="connsiteX310" fmla="*/ 529679 w 1179211"/>
                  <a:gd name="connsiteY310" fmla="*/ 35280 h 84574"/>
                  <a:gd name="connsiteX311" fmla="*/ 539103 w 1179211"/>
                  <a:gd name="connsiteY311" fmla="*/ 35280 h 84574"/>
                  <a:gd name="connsiteX312" fmla="*/ 539103 w 1179211"/>
                  <a:gd name="connsiteY312" fmla="*/ 68868 h 84574"/>
                  <a:gd name="connsiteX313" fmla="*/ 539345 w 1179211"/>
                  <a:gd name="connsiteY313" fmla="*/ 76117 h 84574"/>
                  <a:gd name="connsiteX314" fmla="*/ 541278 w 1179211"/>
                  <a:gd name="connsiteY314" fmla="*/ 81433 h 84574"/>
                  <a:gd name="connsiteX315" fmla="*/ 545869 w 1179211"/>
                  <a:gd name="connsiteY315" fmla="*/ 84816 h 84574"/>
                  <a:gd name="connsiteX316" fmla="*/ 551910 w 1179211"/>
                  <a:gd name="connsiteY316" fmla="*/ 85783 h 84574"/>
                  <a:gd name="connsiteX317" fmla="*/ 558434 w 1179211"/>
                  <a:gd name="connsiteY317" fmla="*/ 84816 h 84574"/>
                  <a:gd name="connsiteX318" fmla="*/ 563992 w 1179211"/>
                  <a:gd name="connsiteY318" fmla="*/ 82158 h 84574"/>
                  <a:gd name="connsiteX319" fmla="*/ 562059 w 1179211"/>
                  <a:gd name="connsiteY319" fmla="*/ 77325 h 84574"/>
                  <a:gd name="connsiteX320" fmla="*/ 487392 w 1179211"/>
                  <a:gd name="connsiteY320" fmla="*/ 6041 h 84574"/>
                  <a:gd name="connsiteX321" fmla="*/ 483284 w 1179211"/>
                  <a:gd name="connsiteY321" fmla="*/ 4350 h 84574"/>
                  <a:gd name="connsiteX322" fmla="*/ 479176 w 1179211"/>
                  <a:gd name="connsiteY322" fmla="*/ 6041 h 84574"/>
                  <a:gd name="connsiteX323" fmla="*/ 477484 w 1179211"/>
                  <a:gd name="connsiteY323" fmla="*/ 9907 h 84574"/>
                  <a:gd name="connsiteX324" fmla="*/ 479176 w 1179211"/>
                  <a:gd name="connsiteY324" fmla="*/ 13774 h 84574"/>
                  <a:gd name="connsiteX325" fmla="*/ 483284 w 1179211"/>
                  <a:gd name="connsiteY325" fmla="*/ 15465 h 84574"/>
                  <a:gd name="connsiteX326" fmla="*/ 487392 w 1179211"/>
                  <a:gd name="connsiteY326" fmla="*/ 13774 h 84574"/>
                  <a:gd name="connsiteX327" fmla="*/ 489083 w 1179211"/>
                  <a:gd name="connsiteY327" fmla="*/ 9907 h 84574"/>
                  <a:gd name="connsiteX328" fmla="*/ 487392 w 1179211"/>
                  <a:gd name="connsiteY328" fmla="*/ 6041 h 84574"/>
                  <a:gd name="connsiteX329" fmla="*/ 510589 w 1179211"/>
                  <a:gd name="connsiteY329" fmla="*/ 6041 h 84574"/>
                  <a:gd name="connsiteX330" fmla="*/ 506481 w 1179211"/>
                  <a:gd name="connsiteY330" fmla="*/ 4350 h 84574"/>
                  <a:gd name="connsiteX331" fmla="*/ 502373 w 1179211"/>
                  <a:gd name="connsiteY331" fmla="*/ 6041 h 84574"/>
                  <a:gd name="connsiteX332" fmla="*/ 500682 w 1179211"/>
                  <a:gd name="connsiteY332" fmla="*/ 9907 h 84574"/>
                  <a:gd name="connsiteX333" fmla="*/ 502373 w 1179211"/>
                  <a:gd name="connsiteY333" fmla="*/ 13774 h 84574"/>
                  <a:gd name="connsiteX334" fmla="*/ 506481 w 1179211"/>
                  <a:gd name="connsiteY334" fmla="*/ 15465 h 84574"/>
                  <a:gd name="connsiteX335" fmla="*/ 510589 w 1179211"/>
                  <a:gd name="connsiteY335" fmla="*/ 13774 h 84574"/>
                  <a:gd name="connsiteX336" fmla="*/ 512281 w 1179211"/>
                  <a:gd name="connsiteY336" fmla="*/ 9907 h 84574"/>
                  <a:gd name="connsiteX337" fmla="*/ 510589 w 1179211"/>
                  <a:gd name="connsiteY337" fmla="*/ 6041 h 84574"/>
                  <a:gd name="connsiteX338" fmla="*/ 504548 w 1179211"/>
                  <a:gd name="connsiteY338" fmla="*/ 62827 h 84574"/>
                  <a:gd name="connsiteX339" fmla="*/ 504306 w 1179211"/>
                  <a:gd name="connsiteY339" fmla="*/ 67660 h 84574"/>
                  <a:gd name="connsiteX340" fmla="*/ 502373 w 1179211"/>
                  <a:gd name="connsiteY340" fmla="*/ 72976 h 84574"/>
                  <a:gd name="connsiteX341" fmla="*/ 498990 w 1179211"/>
                  <a:gd name="connsiteY341" fmla="*/ 76600 h 84574"/>
                  <a:gd name="connsiteX342" fmla="*/ 495124 w 1179211"/>
                  <a:gd name="connsiteY342" fmla="*/ 78534 h 84574"/>
                  <a:gd name="connsiteX343" fmla="*/ 491741 w 1179211"/>
                  <a:gd name="connsiteY343" fmla="*/ 79017 h 84574"/>
                  <a:gd name="connsiteX344" fmla="*/ 488116 w 1179211"/>
                  <a:gd name="connsiteY344" fmla="*/ 78534 h 84574"/>
                  <a:gd name="connsiteX345" fmla="*/ 484975 w 1179211"/>
                  <a:gd name="connsiteY345" fmla="*/ 76842 h 84574"/>
                  <a:gd name="connsiteX346" fmla="*/ 482800 w 1179211"/>
                  <a:gd name="connsiteY346" fmla="*/ 73942 h 84574"/>
                  <a:gd name="connsiteX347" fmla="*/ 482075 w 1179211"/>
                  <a:gd name="connsiteY347" fmla="*/ 69351 h 84574"/>
                  <a:gd name="connsiteX348" fmla="*/ 483284 w 1179211"/>
                  <a:gd name="connsiteY348" fmla="*/ 64760 h 84574"/>
                  <a:gd name="connsiteX349" fmla="*/ 486183 w 1179211"/>
                  <a:gd name="connsiteY349" fmla="*/ 61619 h 84574"/>
                  <a:gd name="connsiteX350" fmla="*/ 489566 w 1179211"/>
                  <a:gd name="connsiteY350" fmla="*/ 59686 h 84574"/>
                  <a:gd name="connsiteX351" fmla="*/ 492708 w 1179211"/>
                  <a:gd name="connsiteY351" fmla="*/ 58719 h 84574"/>
                  <a:gd name="connsiteX352" fmla="*/ 496091 w 1179211"/>
                  <a:gd name="connsiteY352" fmla="*/ 58236 h 84574"/>
                  <a:gd name="connsiteX353" fmla="*/ 499715 w 1179211"/>
                  <a:gd name="connsiteY353" fmla="*/ 57994 h 84574"/>
                  <a:gd name="connsiteX354" fmla="*/ 502857 w 1179211"/>
                  <a:gd name="connsiteY354" fmla="*/ 57752 h 84574"/>
                  <a:gd name="connsiteX355" fmla="*/ 505031 w 1179211"/>
                  <a:gd name="connsiteY355" fmla="*/ 57752 h 84574"/>
                  <a:gd name="connsiteX356" fmla="*/ 504548 w 1179211"/>
                  <a:gd name="connsiteY356" fmla="*/ 62827 h 84574"/>
                  <a:gd name="connsiteX357" fmla="*/ 522188 w 1179211"/>
                  <a:gd name="connsiteY357" fmla="*/ 78292 h 84574"/>
                  <a:gd name="connsiteX358" fmla="*/ 517838 w 1179211"/>
                  <a:gd name="connsiteY358" fmla="*/ 79017 h 84574"/>
                  <a:gd name="connsiteX359" fmla="*/ 514939 w 1179211"/>
                  <a:gd name="connsiteY359" fmla="*/ 77809 h 84574"/>
                  <a:gd name="connsiteX360" fmla="*/ 513972 w 1179211"/>
                  <a:gd name="connsiteY360" fmla="*/ 72734 h 84574"/>
                  <a:gd name="connsiteX361" fmla="*/ 513972 w 1179211"/>
                  <a:gd name="connsiteY361" fmla="*/ 43496 h 84574"/>
                  <a:gd name="connsiteX362" fmla="*/ 513972 w 1179211"/>
                  <a:gd name="connsiteY362" fmla="*/ 40354 h 84574"/>
                  <a:gd name="connsiteX363" fmla="*/ 513489 w 1179211"/>
                  <a:gd name="connsiteY363" fmla="*/ 36971 h 84574"/>
                  <a:gd name="connsiteX364" fmla="*/ 512281 w 1179211"/>
                  <a:gd name="connsiteY364" fmla="*/ 33830 h 84574"/>
                  <a:gd name="connsiteX365" fmla="*/ 509864 w 1179211"/>
                  <a:gd name="connsiteY365" fmla="*/ 31172 h 84574"/>
                  <a:gd name="connsiteX366" fmla="*/ 502615 w 1179211"/>
                  <a:gd name="connsiteY366" fmla="*/ 27789 h 84574"/>
                  <a:gd name="connsiteX367" fmla="*/ 494882 w 1179211"/>
                  <a:gd name="connsiteY367" fmla="*/ 27064 h 84574"/>
                  <a:gd name="connsiteX368" fmla="*/ 488116 w 1179211"/>
                  <a:gd name="connsiteY368" fmla="*/ 27789 h 84574"/>
                  <a:gd name="connsiteX369" fmla="*/ 482075 w 1179211"/>
                  <a:gd name="connsiteY369" fmla="*/ 29964 h 84574"/>
                  <a:gd name="connsiteX370" fmla="*/ 477243 w 1179211"/>
                  <a:gd name="connsiteY370" fmla="*/ 33830 h 84574"/>
                  <a:gd name="connsiteX371" fmla="*/ 474584 w 1179211"/>
                  <a:gd name="connsiteY371" fmla="*/ 40113 h 84574"/>
                  <a:gd name="connsiteX372" fmla="*/ 482317 w 1179211"/>
                  <a:gd name="connsiteY372" fmla="*/ 42529 h 84574"/>
                  <a:gd name="connsiteX373" fmla="*/ 483284 w 1179211"/>
                  <a:gd name="connsiteY373" fmla="*/ 38904 h 84574"/>
                  <a:gd name="connsiteX374" fmla="*/ 485217 w 1179211"/>
                  <a:gd name="connsiteY374" fmla="*/ 36005 h 84574"/>
                  <a:gd name="connsiteX375" fmla="*/ 488600 w 1179211"/>
                  <a:gd name="connsiteY375" fmla="*/ 33830 h 84574"/>
                  <a:gd name="connsiteX376" fmla="*/ 493916 w 1179211"/>
                  <a:gd name="connsiteY376" fmla="*/ 33105 h 84574"/>
                  <a:gd name="connsiteX377" fmla="*/ 497299 w 1179211"/>
                  <a:gd name="connsiteY377" fmla="*/ 33347 h 84574"/>
                  <a:gd name="connsiteX378" fmla="*/ 500440 w 1179211"/>
                  <a:gd name="connsiteY378" fmla="*/ 34313 h 84574"/>
                  <a:gd name="connsiteX379" fmla="*/ 503582 w 1179211"/>
                  <a:gd name="connsiteY379" fmla="*/ 37213 h 84574"/>
                  <a:gd name="connsiteX380" fmla="*/ 504548 w 1179211"/>
                  <a:gd name="connsiteY380" fmla="*/ 42287 h 84574"/>
                  <a:gd name="connsiteX381" fmla="*/ 504548 w 1179211"/>
                  <a:gd name="connsiteY381" fmla="*/ 51711 h 84574"/>
                  <a:gd name="connsiteX382" fmla="*/ 497057 w 1179211"/>
                  <a:gd name="connsiteY382" fmla="*/ 51953 h 84574"/>
                  <a:gd name="connsiteX383" fmla="*/ 491016 w 1179211"/>
                  <a:gd name="connsiteY383" fmla="*/ 52436 h 84574"/>
                  <a:gd name="connsiteX384" fmla="*/ 483525 w 1179211"/>
                  <a:gd name="connsiteY384" fmla="*/ 54369 h 84574"/>
                  <a:gd name="connsiteX385" fmla="*/ 477484 w 1179211"/>
                  <a:gd name="connsiteY385" fmla="*/ 57994 h 84574"/>
                  <a:gd name="connsiteX386" fmla="*/ 473618 w 1179211"/>
                  <a:gd name="connsiteY386" fmla="*/ 63310 h 84574"/>
                  <a:gd name="connsiteX387" fmla="*/ 472168 w 1179211"/>
                  <a:gd name="connsiteY387" fmla="*/ 70076 h 84574"/>
                  <a:gd name="connsiteX388" fmla="*/ 473618 w 1179211"/>
                  <a:gd name="connsiteY388" fmla="*/ 76842 h 84574"/>
                  <a:gd name="connsiteX389" fmla="*/ 477243 w 1179211"/>
                  <a:gd name="connsiteY389" fmla="*/ 81675 h 84574"/>
                  <a:gd name="connsiteX390" fmla="*/ 482317 w 1179211"/>
                  <a:gd name="connsiteY390" fmla="*/ 84575 h 84574"/>
                  <a:gd name="connsiteX391" fmla="*/ 488116 w 1179211"/>
                  <a:gd name="connsiteY391" fmla="*/ 85541 h 84574"/>
                  <a:gd name="connsiteX392" fmla="*/ 499232 w 1179211"/>
                  <a:gd name="connsiteY392" fmla="*/ 82641 h 84574"/>
                  <a:gd name="connsiteX393" fmla="*/ 505031 w 1179211"/>
                  <a:gd name="connsiteY393" fmla="*/ 75634 h 84574"/>
                  <a:gd name="connsiteX394" fmla="*/ 507689 w 1179211"/>
                  <a:gd name="connsiteY394" fmla="*/ 82158 h 84574"/>
                  <a:gd name="connsiteX395" fmla="*/ 514214 w 1179211"/>
                  <a:gd name="connsiteY395" fmla="*/ 84816 h 84574"/>
                  <a:gd name="connsiteX396" fmla="*/ 519047 w 1179211"/>
                  <a:gd name="connsiteY396" fmla="*/ 84333 h 84574"/>
                  <a:gd name="connsiteX397" fmla="*/ 522430 w 1179211"/>
                  <a:gd name="connsiteY397" fmla="*/ 83608 h 84574"/>
                  <a:gd name="connsiteX398" fmla="*/ 522430 w 1179211"/>
                  <a:gd name="connsiteY398" fmla="*/ 78292 h 84574"/>
                  <a:gd name="connsiteX399" fmla="*/ 458636 w 1179211"/>
                  <a:gd name="connsiteY399" fmla="*/ 77325 h 84574"/>
                  <a:gd name="connsiteX400" fmla="*/ 455495 w 1179211"/>
                  <a:gd name="connsiteY400" fmla="*/ 78534 h 84574"/>
                  <a:gd name="connsiteX401" fmla="*/ 452353 w 1179211"/>
                  <a:gd name="connsiteY401" fmla="*/ 79017 h 84574"/>
                  <a:gd name="connsiteX402" fmla="*/ 449937 w 1179211"/>
                  <a:gd name="connsiteY402" fmla="*/ 78534 h 84574"/>
                  <a:gd name="connsiteX403" fmla="*/ 447762 w 1179211"/>
                  <a:gd name="connsiteY403" fmla="*/ 77567 h 84574"/>
                  <a:gd name="connsiteX404" fmla="*/ 445587 w 1179211"/>
                  <a:gd name="connsiteY404" fmla="*/ 74184 h 84574"/>
                  <a:gd name="connsiteX405" fmla="*/ 445346 w 1179211"/>
                  <a:gd name="connsiteY405" fmla="*/ 67901 h 84574"/>
                  <a:gd name="connsiteX406" fmla="*/ 445346 w 1179211"/>
                  <a:gd name="connsiteY406" fmla="*/ 35280 h 84574"/>
                  <a:gd name="connsiteX407" fmla="*/ 458394 w 1179211"/>
                  <a:gd name="connsiteY407" fmla="*/ 35280 h 84574"/>
                  <a:gd name="connsiteX408" fmla="*/ 458394 w 1179211"/>
                  <a:gd name="connsiteY408" fmla="*/ 28997 h 84574"/>
                  <a:gd name="connsiteX409" fmla="*/ 445346 w 1179211"/>
                  <a:gd name="connsiteY409" fmla="*/ 28997 h 84574"/>
                  <a:gd name="connsiteX410" fmla="*/ 445346 w 1179211"/>
                  <a:gd name="connsiteY410" fmla="*/ 12807 h 84574"/>
                  <a:gd name="connsiteX411" fmla="*/ 435680 w 1179211"/>
                  <a:gd name="connsiteY411" fmla="*/ 14982 h 84574"/>
                  <a:gd name="connsiteX412" fmla="*/ 435680 w 1179211"/>
                  <a:gd name="connsiteY412" fmla="*/ 28997 h 84574"/>
                  <a:gd name="connsiteX413" fmla="*/ 426256 w 1179211"/>
                  <a:gd name="connsiteY413" fmla="*/ 28997 h 84574"/>
                  <a:gd name="connsiteX414" fmla="*/ 426256 w 1179211"/>
                  <a:gd name="connsiteY414" fmla="*/ 35280 h 84574"/>
                  <a:gd name="connsiteX415" fmla="*/ 435680 w 1179211"/>
                  <a:gd name="connsiteY415" fmla="*/ 35280 h 84574"/>
                  <a:gd name="connsiteX416" fmla="*/ 435680 w 1179211"/>
                  <a:gd name="connsiteY416" fmla="*/ 68868 h 84574"/>
                  <a:gd name="connsiteX417" fmla="*/ 435922 w 1179211"/>
                  <a:gd name="connsiteY417" fmla="*/ 76117 h 84574"/>
                  <a:gd name="connsiteX418" fmla="*/ 437855 w 1179211"/>
                  <a:gd name="connsiteY418" fmla="*/ 81433 h 84574"/>
                  <a:gd name="connsiteX419" fmla="*/ 442446 w 1179211"/>
                  <a:gd name="connsiteY419" fmla="*/ 84816 h 84574"/>
                  <a:gd name="connsiteX420" fmla="*/ 448487 w 1179211"/>
                  <a:gd name="connsiteY420" fmla="*/ 85783 h 84574"/>
                  <a:gd name="connsiteX421" fmla="*/ 455012 w 1179211"/>
                  <a:gd name="connsiteY421" fmla="*/ 84816 h 84574"/>
                  <a:gd name="connsiteX422" fmla="*/ 460569 w 1179211"/>
                  <a:gd name="connsiteY422" fmla="*/ 82158 h 84574"/>
                  <a:gd name="connsiteX423" fmla="*/ 458636 w 1179211"/>
                  <a:gd name="connsiteY423" fmla="*/ 77325 h 84574"/>
                  <a:gd name="connsiteX424" fmla="*/ 409825 w 1179211"/>
                  <a:gd name="connsiteY424" fmla="*/ 28997 h 84574"/>
                  <a:gd name="connsiteX425" fmla="*/ 399676 w 1179211"/>
                  <a:gd name="connsiteY425" fmla="*/ 28997 h 84574"/>
                  <a:gd name="connsiteX426" fmla="*/ 399676 w 1179211"/>
                  <a:gd name="connsiteY426" fmla="*/ 84091 h 84574"/>
                  <a:gd name="connsiteX427" fmla="*/ 409825 w 1179211"/>
                  <a:gd name="connsiteY427" fmla="*/ 84091 h 84574"/>
                  <a:gd name="connsiteX428" fmla="*/ 409825 w 1179211"/>
                  <a:gd name="connsiteY428" fmla="*/ 28997 h 84574"/>
                  <a:gd name="connsiteX429" fmla="*/ 409341 w 1179211"/>
                  <a:gd name="connsiteY429" fmla="*/ 2416 h 84574"/>
                  <a:gd name="connsiteX430" fmla="*/ 404992 w 1179211"/>
                  <a:gd name="connsiteY430" fmla="*/ 483 h 84574"/>
                  <a:gd name="connsiteX431" fmla="*/ 400400 w 1179211"/>
                  <a:gd name="connsiteY431" fmla="*/ 2416 h 84574"/>
                  <a:gd name="connsiteX432" fmla="*/ 398467 w 1179211"/>
                  <a:gd name="connsiteY432" fmla="*/ 6766 h 84574"/>
                  <a:gd name="connsiteX433" fmla="*/ 400400 w 1179211"/>
                  <a:gd name="connsiteY433" fmla="*/ 11116 h 84574"/>
                  <a:gd name="connsiteX434" fmla="*/ 404992 w 1179211"/>
                  <a:gd name="connsiteY434" fmla="*/ 13049 h 84574"/>
                  <a:gd name="connsiteX435" fmla="*/ 409341 w 1179211"/>
                  <a:gd name="connsiteY435" fmla="*/ 11116 h 84574"/>
                  <a:gd name="connsiteX436" fmla="*/ 411274 w 1179211"/>
                  <a:gd name="connsiteY436" fmla="*/ 6766 h 84574"/>
                  <a:gd name="connsiteX437" fmla="*/ 409341 w 1179211"/>
                  <a:gd name="connsiteY437" fmla="*/ 2416 h 84574"/>
                  <a:gd name="connsiteX438" fmla="*/ 379619 w 1179211"/>
                  <a:gd name="connsiteY438" fmla="*/ 61377 h 84574"/>
                  <a:gd name="connsiteX439" fmla="*/ 375511 w 1179211"/>
                  <a:gd name="connsiteY439" fmla="*/ 56544 h 84574"/>
                  <a:gd name="connsiteX440" fmla="*/ 370195 w 1179211"/>
                  <a:gd name="connsiteY440" fmla="*/ 53403 h 84574"/>
                  <a:gd name="connsiteX441" fmla="*/ 364396 w 1179211"/>
                  <a:gd name="connsiteY441" fmla="*/ 51470 h 84574"/>
                  <a:gd name="connsiteX442" fmla="*/ 355938 w 1179211"/>
                  <a:gd name="connsiteY442" fmla="*/ 47603 h 84574"/>
                  <a:gd name="connsiteX443" fmla="*/ 352797 w 1179211"/>
                  <a:gd name="connsiteY443" fmla="*/ 40837 h 84574"/>
                  <a:gd name="connsiteX444" fmla="*/ 355697 w 1179211"/>
                  <a:gd name="connsiteY444" fmla="*/ 35280 h 84574"/>
                  <a:gd name="connsiteX445" fmla="*/ 362946 w 1179211"/>
                  <a:gd name="connsiteY445" fmla="*/ 33105 h 84574"/>
                  <a:gd name="connsiteX446" fmla="*/ 370195 w 1179211"/>
                  <a:gd name="connsiteY446" fmla="*/ 34796 h 84574"/>
                  <a:gd name="connsiteX447" fmla="*/ 374786 w 1179211"/>
                  <a:gd name="connsiteY447" fmla="*/ 38421 h 84574"/>
                  <a:gd name="connsiteX448" fmla="*/ 379619 w 1179211"/>
                  <a:gd name="connsiteY448" fmla="*/ 32380 h 84574"/>
                  <a:gd name="connsiteX449" fmla="*/ 373820 w 1179211"/>
                  <a:gd name="connsiteY449" fmla="*/ 28997 h 84574"/>
                  <a:gd name="connsiteX450" fmla="*/ 363429 w 1179211"/>
                  <a:gd name="connsiteY450" fmla="*/ 27306 h 84574"/>
                  <a:gd name="connsiteX451" fmla="*/ 355938 w 1179211"/>
                  <a:gd name="connsiteY451" fmla="*/ 28272 h 84574"/>
                  <a:gd name="connsiteX452" fmla="*/ 349656 w 1179211"/>
                  <a:gd name="connsiteY452" fmla="*/ 31172 h 84574"/>
                  <a:gd name="connsiteX453" fmla="*/ 345306 w 1179211"/>
                  <a:gd name="connsiteY453" fmla="*/ 36005 h 84574"/>
                  <a:gd name="connsiteX454" fmla="*/ 343615 w 1179211"/>
                  <a:gd name="connsiteY454" fmla="*/ 42771 h 84574"/>
                  <a:gd name="connsiteX455" fmla="*/ 345065 w 1179211"/>
                  <a:gd name="connsiteY455" fmla="*/ 50020 h 84574"/>
                  <a:gd name="connsiteX456" fmla="*/ 348931 w 1179211"/>
                  <a:gd name="connsiteY456" fmla="*/ 54853 h 84574"/>
                  <a:gd name="connsiteX457" fmla="*/ 354005 w 1179211"/>
                  <a:gd name="connsiteY457" fmla="*/ 57752 h 84574"/>
                  <a:gd name="connsiteX458" fmla="*/ 359321 w 1179211"/>
                  <a:gd name="connsiteY458" fmla="*/ 59686 h 84574"/>
                  <a:gd name="connsiteX459" fmla="*/ 367779 w 1179211"/>
                  <a:gd name="connsiteY459" fmla="*/ 63310 h 84574"/>
                  <a:gd name="connsiteX460" fmla="*/ 370920 w 1179211"/>
                  <a:gd name="connsiteY460" fmla="*/ 70559 h 84574"/>
                  <a:gd name="connsiteX461" fmla="*/ 368262 w 1179211"/>
                  <a:gd name="connsiteY461" fmla="*/ 77325 h 84574"/>
                  <a:gd name="connsiteX462" fmla="*/ 360771 w 1179211"/>
                  <a:gd name="connsiteY462" fmla="*/ 79742 h 84574"/>
                  <a:gd name="connsiteX463" fmla="*/ 355938 w 1179211"/>
                  <a:gd name="connsiteY463" fmla="*/ 79017 h 84574"/>
                  <a:gd name="connsiteX464" fmla="*/ 351830 w 1179211"/>
                  <a:gd name="connsiteY464" fmla="*/ 76842 h 84574"/>
                  <a:gd name="connsiteX465" fmla="*/ 348447 w 1179211"/>
                  <a:gd name="connsiteY465" fmla="*/ 74184 h 84574"/>
                  <a:gd name="connsiteX466" fmla="*/ 346031 w 1179211"/>
                  <a:gd name="connsiteY466" fmla="*/ 71768 h 84574"/>
                  <a:gd name="connsiteX467" fmla="*/ 341198 w 1179211"/>
                  <a:gd name="connsiteY467" fmla="*/ 79500 h 84574"/>
                  <a:gd name="connsiteX468" fmla="*/ 360288 w 1179211"/>
                  <a:gd name="connsiteY468" fmla="*/ 85783 h 84574"/>
                  <a:gd name="connsiteX469" fmla="*/ 368020 w 1179211"/>
                  <a:gd name="connsiteY469" fmla="*/ 84575 h 84574"/>
                  <a:gd name="connsiteX470" fmla="*/ 374303 w 1179211"/>
                  <a:gd name="connsiteY470" fmla="*/ 81192 h 84574"/>
                  <a:gd name="connsiteX471" fmla="*/ 378411 w 1179211"/>
                  <a:gd name="connsiteY471" fmla="*/ 75634 h 84574"/>
                  <a:gd name="connsiteX472" fmla="*/ 380103 w 1179211"/>
                  <a:gd name="connsiteY472" fmla="*/ 68143 h 84574"/>
                  <a:gd name="connsiteX473" fmla="*/ 379619 w 1179211"/>
                  <a:gd name="connsiteY473" fmla="*/ 61377 h 84574"/>
                  <a:gd name="connsiteX474" fmla="*/ 298428 w 1179211"/>
                  <a:gd name="connsiteY474" fmla="*/ 84091 h 84574"/>
                  <a:gd name="connsiteX475" fmla="*/ 307852 w 1179211"/>
                  <a:gd name="connsiteY475" fmla="*/ 84091 h 84574"/>
                  <a:gd name="connsiteX476" fmla="*/ 307852 w 1179211"/>
                  <a:gd name="connsiteY476" fmla="*/ 57511 h 84574"/>
                  <a:gd name="connsiteX477" fmla="*/ 308093 w 1179211"/>
                  <a:gd name="connsiteY477" fmla="*/ 51953 h 84574"/>
                  <a:gd name="connsiteX478" fmla="*/ 308818 w 1179211"/>
                  <a:gd name="connsiteY478" fmla="*/ 46637 h 84574"/>
                  <a:gd name="connsiteX479" fmla="*/ 312926 w 1179211"/>
                  <a:gd name="connsiteY479" fmla="*/ 37938 h 84574"/>
                  <a:gd name="connsiteX480" fmla="*/ 318967 w 1179211"/>
                  <a:gd name="connsiteY480" fmla="*/ 34555 h 84574"/>
                  <a:gd name="connsiteX481" fmla="*/ 325008 w 1179211"/>
                  <a:gd name="connsiteY481" fmla="*/ 40596 h 84574"/>
                  <a:gd name="connsiteX482" fmla="*/ 333224 w 1179211"/>
                  <a:gd name="connsiteY482" fmla="*/ 37696 h 84574"/>
                  <a:gd name="connsiteX483" fmla="*/ 332016 w 1179211"/>
                  <a:gd name="connsiteY483" fmla="*/ 32863 h 84574"/>
                  <a:gd name="connsiteX484" fmla="*/ 329599 w 1179211"/>
                  <a:gd name="connsiteY484" fmla="*/ 29722 h 84574"/>
                  <a:gd name="connsiteX485" fmla="*/ 326216 w 1179211"/>
                  <a:gd name="connsiteY485" fmla="*/ 28030 h 84574"/>
                  <a:gd name="connsiteX486" fmla="*/ 322833 w 1179211"/>
                  <a:gd name="connsiteY486" fmla="*/ 27547 h 84574"/>
                  <a:gd name="connsiteX487" fmla="*/ 314134 w 1179211"/>
                  <a:gd name="connsiteY487" fmla="*/ 30205 h 84574"/>
                  <a:gd name="connsiteX488" fmla="*/ 307852 w 1179211"/>
                  <a:gd name="connsiteY488" fmla="*/ 37696 h 84574"/>
                  <a:gd name="connsiteX489" fmla="*/ 306643 w 1179211"/>
                  <a:gd name="connsiteY489" fmla="*/ 28272 h 84574"/>
                  <a:gd name="connsiteX490" fmla="*/ 297219 w 1179211"/>
                  <a:gd name="connsiteY490" fmla="*/ 29239 h 84574"/>
                  <a:gd name="connsiteX491" fmla="*/ 297461 w 1179211"/>
                  <a:gd name="connsiteY491" fmla="*/ 31413 h 84574"/>
                  <a:gd name="connsiteX492" fmla="*/ 297944 w 1179211"/>
                  <a:gd name="connsiteY492" fmla="*/ 35038 h 84574"/>
                  <a:gd name="connsiteX493" fmla="*/ 298186 w 1179211"/>
                  <a:gd name="connsiteY493" fmla="*/ 39146 h 84574"/>
                  <a:gd name="connsiteX494" fmla="*/ 298428 w 1179211"/>
                  <a:gd name="connsiteY494" fmla="*/ 43254 h 84574"/>
                  <a:gd name="connsiteX495" fmla="*/ 298428 w 1179211"/>
                  <a:gd name="connsiteY495" fmla="*/ 84091 h 84574"/>
                  <a:gd name="connsiteX496" fmla="*/ 267981 w 1179211"/>
                  <a:gd name="connsiteY496" fmla="*/ 38179 h 84574"/>
                  <a:gd name="connsiteX497" fmla="*/ 271122 w 1179211"/>
                  <a:gd name="connsiteY497" fmla="*/ 50262 h 84574"/>
                  <a:gd name="connsiteX498" fmla="*/ 271122 w 1179211"/>
                  <a:gd name="connsiteY498" fmla="*/ 52195 h 84574"/>
                  <a:gd name="connsiteX499" fmla="*/ 243817 w 1179211"/>
                  <a:gd name="connsiteY499" fmla="*/ 52195 h 84574"/>
                  <a:gd name="connsiteX500" fmla="*/ 245508 w 1179211"/>
                  <a:gd name="connsiteY500" fmla="*/ 45187 h 84574"/>
                  <a:gd name="connsiteX501" fmla="*/ 248649 w 1179211"/>
                  <a:gd name="connsiteY501" fmla="*/ 39388 h 84574"/>
                  <a:gd name="connsiteX502" fmla="*/ 253241 w 1179211"/>
                  <a:gd name="connsiteY502" fmla="*/ 35280 h 84574"/>
                  <a:gd name="connsiteX503" fmla="*/ 259282 w 1179211"/>
                  <a:gd name="connsiteY503" fmla="*/ 33830 h 84574"/>
                  <a:gd name="connsiteX504" fmla="*/ 267981 w 1179211"/>
                  <a:gd name="connsiteY504" fmla="*/ 38179 h 84574"/>
                  <a:gd name="connsiteX505" fmla="*/ 281029 w 1179211"/>
                  <a:gd name="connsiteY505" fmla="*/ 58236 h 84574"/>
                  <a:gd name="connsiteX506" fmla="*/ 281029 w 1179211"/>
                  <a:gd name="connsiteY506" fmla="*/ 52678 h 84574"/>
                  <a:gd name="connsiteX507" fmla="*/ 280063 w 1179211"/>
                  <a:gd name="connsiteY507" fmla="*/ 43496 h 84574"/>
                  <a:gd name="connsiteX508" fmla="*/ 276438 w 1179211"/>
                  <a:gd name="connsiteY508" fmla="*/ 35280 h 84574"/>
                  <a:gd name="connsiteX509" fmla="*/ 269672 w 1179211"/>
                  <a:gd name="connsiteY509" fmla="*/ 29480 h 84574"/>
                  <a:gd name="connsiteX510" fmla="*/ 259040 w 1179211"/>
                  <a:gd name="connsiteY510" fmla="*/ 27306 h 84574"/>
                  <a:gd name="connsiteX511" fmla="*/ 249133 w 1179211"/>
                  <a:gd name="connsiteY511" fmla="*/ 29480 h 84574"/>
                  <a:gd name="connsiteX512" fmla="*/ 241159 w 1179211"/>
                  <a:gd name="connsiteY512" fmla="*/ 35521 h 84574"/>
                  <a:gd name="connsiteX513" fmla="*/ 235842 w 1179211"/>
                  <a:gd name="connsiteY513" fmla="*/ 44704 h 84574"/>
                  <a:gd name="connsiteX514" fmla="*/ 233909 w 1179211"/>
                  <a:gd name="connsiteY514" fmla="*/ 56544 h 84574"/>
                  <a:gd name="connsiteX515" fmla="*/ 240675 w 1179211"/>
                  <a:gd name="connsiteY515" fmla="*/ 78292 h 84574"/>
                  <a:gd name="connsiteX516" fmla="*/ 260490 w 1179211"/>
                  <a:gd name="connsiteY516" fmla="*/ 85783 h 84574"/>
                  <a:gd name="connsiteX517" fmla="*/ 272572 w 1179211"/>
                  <a:gd name="connsiteY517" fmla="*/ 83125 h 84574"/>
                  <a:gd name="connsiteX518" fmla="*/ 282238 w 1179211"/>
                  <a:gd name="connsiteY518" fmla="*/ 75151 h 84574"/>
                  <a:gd name="connsiteX519" fmla="*/ 278371 w 1179211"/>
                  <a:gd name="connsiteY519" fmla="*/ 71043 h 84574"/>
                  <a:gd name="connsiteX520" fmla="*/ 268947 w 1179211"/>
                  <a:gd name="connsiteY520" fmla="*/ 77567 h 84574"/>
                  <a:gd name="connsiteX521" fmla="*/ 261215 w 1179211"/>
                  <a:gd name="connsiteY521" fmla="*/ 79017 h 84574"/>
                  <a:gd name="connsiteX522" fmla="*/ 248649 w 1179211"/>
                  <a:gd name="connsiteY522" fmla="*/ 73701 h 84574"/>
                  <a:gd name="connsiteX523" fmla="*/ 244058 w 1179211"/>
                  <a:gd name="connsiteY523" fmla="*/ 58477 h 84574"/>
                  <a:gd name="connsiteX524" fmla="*/ 281029 w 1179211"/>
                  <a:gd name="connsiteY524" fmla="*/ 58477 h 84574"/>
                  <a:gd name="connsiteX525" fmla="*/ 183648 w 1179211"/>
                  <a:gd name="connsiteY525" fmla="*/ 28997 h 84574"/>
                  <a:gd name="connsiteX526" fmla="*/ 172774 w 1179211"/>
                  <a:gd name="connsiteY526" fmla="*/ 28997 h 84574"/>
                  <a:gd name="connsiteX527" fmla="*/ 195247 w 1179211"/>
                  <a:gd name="connsiteY527" fmla="*/ 85300 h 84574"/>
                  <a:gd name="connsiteX528" fmla="*/ 203221 w 1179211"/>
                  <a:gd name="connsiteY528" fmla="*/ 85300 h 84574"/>
                  <a:gd name="connsiteX529" fmla="*/ 226418 w 1179211"/>
                  <a:gd name="connsiteY529" fmla="*/ 28997 h 84574"/>
                  <a:gd name="connsiteX530" fmla="*/ 217236 w 1179211"/>
                  <a:gd name="connsiteY530" fmla="*/ 28997 h 84574"/>
                  <a:gd name="connsiteX531" fmla="*/ 202496 w 1179211"/>
                  <a:gd name="connsiteY531" fmla="*/ 67660 h 84574"/>
                  <a:gd name="connsiteX532" fmla="*/ 200079 w 1179211"/>
                  <a:gd name="connsiteY532" fmla="*/ 76359 h 84574"/>
                  <a:gd name="connsiteX533" fmla="*/ 199354 w 1179211"/>
                  <a:gd name="connsiteY533" fmla="*/ 72734 h 84574"/>
                  <a:gd name="connsiteX534" fmla="*/ 197663 w 1179211"/>
                  <a:gd name="connsiteY534" fmla="*/ 67176 h 84574"/>
                  <a:gd name="connsiteX535" fmla="*/ 183648 w 1179211"/>
                  <a:gd name="connsiteY535" fmla="*/ 28997 h 84574"/>
                  <a:gd name="connsiteX536" fmla="*/ 159000 w 1179211"/>
                  <a:gd name="connsiteY536" fmla="*/ 28997 h 84574"/>
                  <a:gd name="connsiteX537" fmla="*/ 148851 w 1179211"/>
                  <a:gd name="connsiteY537" fmla="*/ 28997 h 84574"/>
                  <a:gd name="connsiteX538" fmla="*/ 148851 w 1179211"/>
                  <a:gd name="connsiteY538" fmla="*/ 84091 h 84574"/>
                  <a:gd name="connsiteX539" fmla="*/ 159000 w 1179211"/>
                  <a:gd name="connsiteY539" fmla="*/ 84091 h 84574"/>
                  <a:gd name="connsiteX540" fmla="*/ 159000 w 1179211"/>
                  <a:gd name="connsiteY540" fmla="*/ 28997 h 84574"/>
                  <a:gd name="connsiteX541" fmla="*/ 158517 w 1179211"/>
                  <a:gd name="connsiteY541" fmla="*/ 2416 h 84574"/>
                  <a:gd name="connsiteX542" fmla="*/ 154167 w 1179211"/>
                  <a:gd name="connsiteY542" fmla="*/ 483 h 84574"/>
                  <a:gd name="connsiteX543" fmla="*/ 149576 w 1179211"/>
                  <a:gd name="connsiteY543" fmla="*/ 2416 h 84574"/>
                  <a:gd name="connsiteX544" fmla="*/ 147643 w 1179211"/>
                  <a:gd name="connsiteY544" fmla="*/ 6766 h 84574"/>
                  <a:gd name="connsiteX545" fmla="*/ 149576 w 1179211"/>
                  <a:gd name="connsiteY545" fmla="*/ 11116 h 84574"/>
                  <a:gd name="connsiteX546" fmla="*/ 154167 w 1179211"/>
                  <a:gd name="connsiteY546" fmla="*/ 13049 h 84574"/>
                  <a:gd name="connsiteX547" fmla="*/ 158517 w 1179211"/>
                  <a:gd name="connsiteY547" fmla="*/ 11116 h 84574"/>
                  <a:gd name="connsiteX548" fmla="*/ 160450 w 1179211"/>
                  <a:gd name="connsiteY548" fmla="*/ 6766 h 84574"/>
                  <a:gd name="connsiteX549" fmla="*/ 158517 w 1179211"/>
                  <a:gd name="connsiteY549" fmla="*/ 2416 h 84574"/>
                  <a:gd name="connsiteX550" fmla="*/ 128795 w 1179211"/>
                  <a:gd name="connsiteY550" fmla="*/ 84091 h 84574"/>
                  <a:gd name="connsiteX551" fmla="*/ 128795 w 1179211"/>
                  <a:gd name="connsiteY551" fmla="*/ 49537 h 84574"/>
                  <a:gd name="connsiteX552" fmla="*/ 128312 w 1179211"/>
                  <a:gd name="connsiteY552" fmla="*/ 41079 h 84574"/>
                  <a:gd name="connsiteX553" fmla="*/ 126137 w 1179211"/>
                  <a:gd name="connsiteY553" fmla="*/ 34071 h 84574"/>
                  <a:gd name="connsiteX554" fmla="*/ 120338 w 1179211"/>
                  <a:gd name="connsiteY554" fmla="*/ 29239 h 84574"/>
                  <a:gd name="connsiteX555" fmla="*/ 109705 w 1179211"/>
                  <a:gd name="connsiteY555" fmla="*/ 27306 h 84574"/>
                  <a:gd name="connsiteX556" fmla="*/ 102214 w 1179211"/>
                  <a:gd name="connsiteY556" fmla="*/ 28514 h 84574"/>
                  <a:gd name="connsiteX557" fmla="*/ 96898 w 1179211"/>
                  <a:gd name="connsiteY557" fmla="*/ 31655 h 84574"/>
                  <a:gd name="connsiteX558" fmla="*/ 93274 w 1179211"/>
                  <a:gd name="connsiteY558" fmla="*/ 35280 h 84574"/>
                  <a:gd name="connsiteX559" fmla="*/ 91341 w 1179211"/>
                  <a:gd name="connsiteY559" fmla="*/ 37938 h 84574"/>
                  <a:gd name="connsiteX560" fmla="*/ 90132 w 1179211"/>
                  <a:gd name="connsiteY560" fmla="*/ 28514 h 84574"/>
                  <a:gd name="connsiteX561" fmla="*/ 80708 w 1179211"/>
                  <a:gd name="connsiteY561" fmla="*/ 29480 h 84574"/>
                  <a:gd name="connsiteX562" fmla="*/ 80950 w 1179211"/>
                  <a:gd name="connsiteY562" fmla="*/ 31655 h 84574"/>
                  <a:gd name="connsiteX563" fmla="*/ 81433 w 1179211"/>
                  <a:gd name="connsiteY563" fmla="*/ 35280 h 84574"/>
                  <a:gd name="connsiteX564" fmla="*/ 81675 w 1179211"/>
                  <a:gd name="connsiteY564" fmla="*/ 39388 h 84574"/>
                  <a:gd name="connsiteX565" fmla="*/ 81917 w 1179211"/>
                  <a:gd name="connsiteY565" fmla="*/ 43496 h 84574"/>
                  <a:gd name="connsiteX566" fmla="*/ 81917 w 1179211"/>
                  <a:gd name="connsiteY566" fmla="*/ 84333 h 84574"/>
                  <a:gd name="connsiteX567" fmla="*/ 91824 w 1179211"/>
                  <a:gd name="connsiteY567" fmla="*/ 84333 h 84574"/>
                  <a:gd name="connsiteX568" fmla="*/ 91824 w 1179211"/>
                  <a:gd name="connsiteY568" fmla="*/ 53403 h 84574"/>
                  <a:gd name="connsiteX569" fmla="*/ 93032 w 1179211"/>
                  <a:gd name="connsiteY569" fmla="*/ 46154 h 84574"/>
                  <a:gd name="connsiteX570" fmla="*/ 96415 w 1179211"/>
                  <a:gd name="connsiteY570" fmla="*/ 40354 h 84574"/>
                  <a:gd name="connsiteX571" fmla="*/ 101248 w 1179211"/>
                  <a:gd name="connsiteY571" fmla="*/ 36488 h 84574"/>
                  <a:gd name="connsiteX572" fmla="*/ 107531 w 1179211"/>
                  <a:gd name="connsiteY572" fmla="*/ 35038 h 84574"/>
                  <a:gd name="connsiteX573" fmla="*/ 113572 w 1179211"/>
                  <a:gd name="connsiteY573" fmla="*/ 36005 h 84574"/>
                  <a:gd name="connsiteX574" fmla="*/ 117196 w 1179211"/>
                  <a:gd name="connsiteY574" fmla="*/ 38904 h 84574"/>
                  <a:gd name="connsiteX575" fmla="*/ 118888 w 1179211"/>
                  <a:gd name="connsiteY575" fmla="*/ 43496 h 84574"/>
                  <a:gd name="connsiteX576" fmla="*/ 119371 w 1179211"/>
                  <a:gd name="connsiteY576" fmla="*/ 49778 h 84574"/>
                  <a:gd name="connsiteX577" fmla="*/ 119371 w 1179211"/>
                  <a:gd name="connsiteY577" fmla="*/ 84333 h 84574"/>
                  <a:gd name="connsiteX578" fmla="*/ 128795 w 1179211"/>
                  <a:gd name="connsiteY578" fmla="*/ 84333 h 84574"/>
                  <a:gd name="connsiteX579" fmla="*/ 60894 w 1179211"/>
                  <a:gd name="connsiteY579" fmla="*/ 5799 h 84574"/>
                  <a:gd name="connsiteX580" fmla="*/ 50986 w 1179211"/>
                  <a:gd name="connsiteY580" fmla="*/ 5799 h 84574"/>
                  <a:gd name="connsiteX581" fmla="*/ 50986 w 1179211"/>
                  <a:gd name="connsiteY581" fmla="*/ 54128 h 84574"/>
                  <a:gd name="connsiteX582" fmla="*/ 49295 w 1179211"/>
                  <a:gd name="connsiteY582" fmla="*/ 66935 h 84574"/>
                  <a:gd name="connsiteX583" fmla="*/ 44945 w 1179211"/>
                  <a:gd name="connsiteY583" fmla="*/ 74667 h 84574"/>
                  <a:gd name="connsiteX584" fmla="*/ 38421 w 1179211"/>
                  <a:gd name="connsiteY584" fmla="*/ 78534 h 84574"/>
                  <a:gd name="connsiteX585" fmla="*/ 30447 w 1179211"/>
                  <a:gd name="connsiteY585" fmla="*/ 79500 h 84574"/>
                  <a:gd name="connsiteX586" fmla="*/ 22231 w 1179211"/>
                  <a:gd name="connsiteY586" fmla="*/ 78534 h 84574"/>
                  <a:gd name="connsiteX587" fmla="*/ 15707 w 1179211"/>
                  <a:gd name="connsiteY587" fmla="*/ 74667 h 84574"/>
                  <a:gd name="connsiteX588" fmla="*/ 11357 w 1179211"/>
                  <a:gd name="connsiteY588" fmla="*/ 66935 h 84574"/>
                  <a:gd name="connsiteX589" fmla="*/ 9666 w 1179211"/>
                  <a:gd name="connsiteY589" fmla="*/ 54128 h 84574"/>
                  <a:gd name="connsiteX590" fmla="*/ 9666 w 1179211"/>
                  <a:gd name="connsiteY590" fmla="*/ 5799 h 84574"/>
                  <a:gd name="connsiteX591" fmla="*/ 0 w 1179211"/>
                  <a:gd name="connsiteY591" fmla="*/ 5799 h 84574"/>
                  <a:gd name="connsiteX592" fmla="*/ 0 w 1179211"/>
                  <a:gd name="connsiteY592" fmla="*/ 54853 h 84574"/>
                  <a:gd name="connsiteX593" fmla="*/ 7733 w 1179211"/>
                  <a:gd name="connsiteY593" fmla="*/ 79500 h 84574"/>
                  <a:gd name="connsiteX594" fmla="*/ 30689 w 1179211"/>
                  <a:gd name="connsiteY594" fmla="*/ 86749 h 84574"/>
                  <a:gd name="connsiteX595" fmla="*/ 53403 w 1179211"/>
                  <a:gd name="connsiteY595" fmla="*/ 79500 h 84574"/>
                  <a:gd name="connsiteX596" fmla="*/ 60894 w 1179211"/>
                  <a:gd name="connsiteY596" fmla="*/ 54853 h 84574"/>
                  <a:gd name="connsiteX597" fmla="*/ 60894 w 1179211"/>
                  <a:gd name="connsiteY597" fmla="*/ 5799 h 8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</a:cxnLst>
                <a:rect l="l" t="t" r="r" b="b"/>
                <a:pathLst>
                  <a:path w="1179211" h="84574">
                    <a:moveTo>
                      <a:pt x="1181145" y="2658"/>
                    </a:moveTo>
                    <a:cubicBezTo>
                      <a:pt x="1179937" y="1933"/>
                      <a:pt x="1178245" y="1450"/>
                      <a:pt x="1176071" y="725"/>
                    </a:cubicBezTo>
                    <a:cubicBezTo>
                      <a:pt x="1173654" y="242"/>
                      <a:pt x="1171238" y="0"/>
                      <a:pt x="1168580" y="0"/>
                    </a:cubicBezTo>
                    <a:cubicBezTo>
                      <a:pt x="1164955" y="0"/>
                      <a:pt x="1161572" y="725"/>
                      <a:pt x="1158672" y="1933"/>
                    </a:cubicBezTo>
                    <a:cubicBezTo>
                      <a:pt x="1155773" y="3383"/>
                      <a:pt x="1153115" y="5558"/>
                      <a:pt x="1151182" y="8941"/>
                    </a:cubicBezTo>
                    <a:cubicBezTo>
                      <a:pt x="1149490" y="11357"/>
                      <a:pt x="1148523" y="14015"/>
                      <a:pt x="1148282" y="16915"/>
                    </a:cubicBezTo>
                    <a:cubicBezTo>
                      <a:pt x="1148040" y="19815"/>
                      <a:pt x="1147799" y="22473"/>
                      <a:pt x="1147799" y="25131"/>
                    </a:cubicBezTo>
                    <a:lnTo>
                      <a:pt x="1147799" y="29239"/>
                    </a:lnTo>
                    <a:lnTo>
                      <a:pt x="1137891" y="29239"/>
                    </a:lnTo>
                    <a:lnTo>
                      <a:pt x="1137891" y="35521"/>
                    </a:lnTo>
                    <a:lnTo>
                      <a:pt x="1147799" y="35521"/>
                    </a:lnTo>
                    <a:lnTo>
                      <a:pt x="1147799" y="84333"/>
                    </a:lnTo>
                    <a:lnTo>
                      <a:pt x="1157223" y="84333"/>
                    </a:lnTo>
                    <a:lnTo>
                      <a:pt x="1157223" y="35280"/>
                    </a:lnTo>
                    <a:lnTo>
                      <a:pt x="1172446" y="35280"/>
                    </a:lnTo>
                    <a:lnTo>
                      <a:pt x="1172446" y="28997"/>
                    </a:lnTo>
                    <a:lnTo>
                      <a:pt x="1157223" y="28997"/>
                    </a:lnTo>
                    <a:lnTo>
                      <a:pt x="1157223" y="25372"/>
                    </a:lnTo>
                    <a:cubicBezTo>
                      <a:pt x="1157223" y="23198"/>
                      <a:pt x="1157223" y="21023"/>
                      <a:pt x="1157464" y="18606"/>
                    </a:cubicBezTo>
                    <a:cubicBezTo>
                      <a:pt x="1157706" y="16190"/>
                      <a:pt x="1157948" y="14257"/>
                      <a:pt x="1158672" y="12324"/>
                    </a:cubicBezTo>
                    <a:cubicBezTo>
                      <a:pt x="1159397" y="10391"/>
                      <a:pt x="1160364" y="8941"/>
                      <a:pt x="1161572" y="7733"/>
                    </a:cubicBezTo>
                    <a:cubicBezTo>
                      <a:pt x="1162780" y="6524"/>
                      <a:pt x="1164714" y="5799"/>
                      <a:pt x="1167130" y="5799"/>
                    </a:cubicBezTo>
                    <a:cubicBezTo>
                      <a:pt x="1169546" y="5799"/>
                      <a:pt x="1171721" y="6283"/>
                      <a:pt x="1173413" y="7008"/>
                    </a:cubicBezTo>
                    <a:cubicBezTo>
                      <a:pt x="1175104" y="7733"/>
                      <a:pt x="1176554" y="8699"/>
                      <a:pt x="1177762" y="9666"/>
                    </a:cubicBezTo>
                    <a:lnTo>
                      <a:pt x="1181145" y="2658"/>
                    </a:lnTo>
                    <a:close/>
                    <a:moveTo>
                      <a:pt x="1092946" y="84091"/>
                    </a:moveTo>
                    <a:lnTo>
                      <a:pt x="1102370" y="84091"/>
                    </a:lnTo>
                    <a:lnTo>
                      <a:pt x="1102370" y="57511"/>
                    </a:lnTo>
                    <a:cubicBezTo>
                      <a:pt x="1102370" y="55578"/>
                      <a:pt x="1102370" y="53886"/>
                      <a:pt x="1102612" y="51953"/>
                    </a:cubicBezTo>
                    <a:cubicBezTo>
                      <a:pt x="1102853" y="50020"/>
                      <a:pt x="1103095" y="48328"/>
                      <a:pt x="1103337" y="46637"/>
                    </a:cubicBezTo>
                    <a:cubicBezTo>
                      <a:pt x="1104303" y="43254"/>
                      <a:pt x="1105511" y="40354"/>
                      <a:pt x="1107444" y="37938"/>
                    </a:cubicBezTo>
                    <a:cubicBezTo>
                      <a:pt x="1109136" y="35521"/>
                      <a:pt x="1111311" y="34555"/>
                      <a:pt x="1113485" y="34555"/>
                    </a:cubicBezTo>
                    <a:cubicBezTo>
                      <a:pt x="1117352" y="34555"/>
                      <a:pt x="1119285" y="36488"/>
                      <a:pt x="1119526" y="40596"/>
                    </a:cubicBezTo>
                    <a:lnTo>
                      <a:pt x="1127742" y="37696"/>
                    </a:lnTo>
                    <a:cubicBezTo>
                      <a:pt x="1127742" y="35763"/>
                      <a:pt x="1127259" y="34313"/>
                      <a:pt x="1126534" y="32863"/>
                    </a:cubicBezTo>
                    <a:cubicBezTo>
                      <a:pt x="1125809" y="31413"/>
                      <a:pt x="1125084" y="30447"/>
                      <a:pt x="1124118" y="29722"/>
                    </a:cubicBezTo>
                    <a:cubicBezTo>
                      <a:pt x="1123151" y="28997"/>
                      <a:pt x="1121943" y="28272"/>
                      <a:pt x="1120735" y="28030"/>
                    </a:cubicBezTo>
                    <a:cubicBezTo>
                      <a:pt x="1119526" y="27547"/>
                      <a:pt x="1118318" y="27547"/>
                      <a:pt x="1117352" y="27547"/>
                    </a:cubicBezTo>
                    <a:cubicBezTo>
                      <a:pt x="1113969" y="27547"/>
                      <a:pt x="1111311" y="28514"/>
                      <a:pt x="1108653" y="30205"/>
                    </a:cubicBezTo>
                    <a:cubicBezTo>
                      <a:pt x="1106236" y="32138"/>
                      <a:pt x="1104061" y="34555"/>
                      <a:pt x="1102370" y="37696"/>
                    </a:cubicBezTo>
                    <a:lnTo>
                      <a:pt x="1101162" y="28272"/>
                    </a:lnTo>
                    <a:lnTo>
                      <a:pt x="1091738" y="29239"/>
                    </a:lnTo>
                    <a:cubicBezTo>
                      <a:pt x="1091738" y="29722"/>
                      <a:pt x="1091979" y="30447"/>
                      <a:pt x="1091979" y="31413"/>
                    </a:cubicBezTo>
                    <a:cubicBezTo>
                      <a:pt x="1092221" y="32380"/>
                      <a:pt x="1092221" y="33588"/>
                      <a:pt x="1092463" y="35038"/>
                    </a:cubicBezTo>
                    <a:cubicBezTo>
                      <a:pt x="1092704" y="36488"/>
                      <a:pt x="1092704" y="37696"/>
                      <a:pt x="1092704" y="39146"/>
                    </a:cubicBezTo>
                    <a:cubicBezTo>
                      <a:pt x="1092704" y="40596"/>
                      <a:pt x="1092946" y="41804"/>
                      <a:pt x="1092946" y="43254"/>
                    </a:cubicBezTo>
                    <a:lnTo>
                      <a:pt x="1092946" y="84091"/>
                    </a:lnTo>
                    <a:close/>
                    <a:moveTo>
                      <a:pt x="1062016" y="72251"/>
                    </a:moveTo>
                    <a:cubicBezTo>
                      <a:pt x="1059116" y="76359"/>
                      <a:pt x="1055008" y="78292"/>
                      <a:pt x="1049934" y="78292"/>
                    </a:cubicBezTo>
                    <a:cubicBezTo>
                      <a:pt x="1044617" y="78292"/>
                      <a:pt x="1040751" y="76359"/>
                      <a:pt x="1037852" y="72251"/>
                    </a:cubicBezTo>
                    <a:cubicBezTo>
                      <a:pt x="1034952" y="68143"/>
                      <a:pt x="1033502" y="62827"/>
                      <a:pt x="1033502" y="55819"/>
                    </a:cubicBezTo>
                    <a:cubicBezTo>
                      <a:pt x="1033502" y="49053"/>
                      <a:pt x="1034952" y="43737"/>
                      <a:pt x="1037852" y="39629"/>
                    </a:cubicBezTo>
                    <a:cubicBezTo>
                      <a:pt x="1040751" y="35521"/>
                      <a:pt x="1044859" y="33588"/>
                      <a:pt x="1050175" y="33588"/>
                    </a:cubicBezTo>
                    <a:cubicBezTo>
                      <a:pt x="1055491" y="33588"/>
                      <a:pt x="1059599" y="35521"/>
                      <a:pt x="1062499" y="39629"/>
                    </a:cubicBezTo>
                    <a:cubicBezTo>
                      <a:pt x="1065399" y="43737"/>
                      <a:pt x="1066849" y="49053"/>
                      <a:pt x="1066849" y="55819"/>
                    </a:cubicBezTo>
                    <a:cubicBezTo>
                      <a:pt x="1066365" y="62827"/>
                      <a:pt x="1064915" y="68143"/>
                      <a:pt x="1062016" y="72251"/>
                    </a:cubicBezTo>
                    <a:moveTo>
                      <a:pt x="1075306" y="44462"/>
                    </a:moveTo>
                    <a:cubicBezTo>
                      <a:pt x="1074098" y="40837"/>
                      <a:pt x="1072406" y="37938"/>
                      <a:pt x="1070232" y="35280"/>
                    </a:cubicBezTo>
                    <a:cubicBezTo>
                      <a:pt x="1068057" y="32863"/>
                      <a:pt x="1065157" y="30930"/>
                      <a:pt x="1061774" y="29480"/>
                    </a:cubicBezTo>
                    <a:cubicBezTo>
                      <a:pt x="1058391" y="28030"/>
                      <a:pt x="1054525" y="27306"/>
                      <a:pt x="1050175" y="27306"/>
                    </a:cubicBezTo>
                    <a:cubicBezTo>
                      <a:pt x="1045826" y="27306"/>
                      <a:pt x="1041959" y="28030"/>
                      <a:pt x="1038576" y="29480"/>
                    </a:cubicBezTo>
                    <a:cubicBezTo>
                      <a:pt x="1035193" y="30930"/>
                      <a:pt x="1032294" y="32863"/>
                      <a:pt x="1030119" y="35280"/>
                    </a:cubicBezTo>
                    <a:cubicBezTo>
                      <a:pt x="1027703" y="37696"/>
                      <a:pt x="1026011" y="40837"/>
                      <a:pt x="1024803" y="44462"/>
                    </a:cubicBezTo>
                    <a:cubicBezTo>
                      <a:pt x="1023595" y="48087"/>
                      <a:pt x="1023111" y="51953"/>
                      <a:pt x="1023111" y="56303"/>
                    </a:cubicBezTo>
                    <a:cubicBezTo>
                      <a:pt x="1023111" y="60894"/>
                      <a:pt x="1023836" y="65002"/>
                      <a:pt x="1025286" y="68626"/>
                    </a:cubicBezTo>
                    <a:cubicBezTo>
                      <a:pt x="1026736" y="72251"/>
                      <a:pt x="1028669" y="75392"/>
                      <a:pt x="1031086" y="77809"/>
                    </a:cubicBezTo>
                    <a:cubicBezTo>
                      <a:pt x="1033502" y="80467"/>
                      <a:pt x="1036402" y="82400"/>
                      <a:pt x="1039785" y="83608"/>
                    </a:cubicBezTo>
                    <a:cubicBezTo>
                      <a:pt x="1043168" y="85058"/>
                      <a:pt x="1046551" y="85783"/>
                      <a:pt x="1050417" y="85783"/>
                    </a:cubicBezTo>
                    <a:cubicBezTo>
                      <a:pt x="1054283" y="85783"/>
                      <a:pt x="1057666" y="85058"/>
                      <a:pt x="1061049" y="83608"/>
                    </a:cubicBezTo>
                    <a:cubicBezTo>
                      <a:pt x="1064432" y="82158"/>
                      <a:pt x="1067332" y="80225"/>
                      <a:pt x="1069748" y="77809"/>
                    </a:cubicBezTo>
                    <a:cubicBezTo>
                      <a:pt x="1072165" y="75151"/>
                      <a:pt x="1074098" y="72251"/>
                      <a:pt x="1075548" y="68626"/>
                    </a:cubicBezTo>
                    <a:cubicBezTo>
                      <a:pt x="1076998" y="65002"/>
                      <a:pt x="1077722" y="60894"/>
                      <a:pt x="1077722" y="56303"/>
                    </a:cubicBezTo>
                    <a:cubicBezTo>
                      <a:pt x="1076998" y="51953"/>
                      <a:pt x="1076514" y="48087"/>
                      <a:pt x="1075306" y="44462"/>
                    </a:cubicBezTo>
                    <a:moveTo>
                      <a:pt x="998464" y="84816"/>
                    </a:moveTo>
                    <a:lnTo>
                      <a:pt x="1007888" y="83850"/>
                    </a:lnTo>
                    <a:cubicBezTo>
                      <a:pt x="1007888" y="83366"/>
                      <a:pt x="1007646" y="82641"/>
                      <a:pt x="1007646" y="81675"/>
                    </a:cubicBezTo>
                    <a:cubicBezTo>
                      <a:pt x="1007405" y="80708"/>
                      <a:pt x="1007405" y="79500"/>
                      <a:pt x="1007163" y="78050"/>
                    </a:cubicBezTo>
                    <a:cubicBezTo>
                      <a:pt x="1006921" y="76842"/>
                      <a:pt x="1006921" y="75392"/>
                      <a:pt x="1006921" y="73942"/>
                    </a:cubicBezTo>
                    <a:cubicBezTo>
                      <a:pt x="1006921" y="72493"/>
                      <a:pt x="1006680" y="71043"/>
                      <a:pt x="1006680" y="69834"/>
                    </a:cubicBezTo>
                    <a:lnTo>
                      <a:pt x="1006680" y="483"/>
                    </a:lnTo>
                    <a:lnTo>
                      <a:pt x="997497" y="483"/>
                    </a:lnTo>
                    <a:lnTo>
                      <a:pt x="997497" y="36730"/>
                    </a:lnTo>
                    <a:cubicBezTo>
                      <a:pt x="996048" y="34071"/>
                      <a:pt x="993873" y="31897"/>
                      <a:pt x="990973" y="29964"/>
                    </a:cubicBezTo>
                    <a:cubicBezTo>
                      <a:pt x="988073" y="28030"/>
                      <a:pt x="984449" y="27064"/>
                      <a:pt x="980341" y="27064"/>
                    </a:cubicBezTo>
                    <a:cubicBezTo>
                      <a:pt x="976958" y="27064"/>
                      <a:pt x="973575" y="27789"/>
                      <a:pt x="970675" y="28997"/>
                    </a:cubicBezTo>
                    <a:cubicBezTo>
                      <a:pt x="967534" y="30205"/>
                      <a:pt x="965117" y="32138"/>
                      <a:pt x="962701" y="34555"/>
                    </a:cubicBezTo>
                    <a:cubicBezTo>
                      <a:pt x="960526" y="36971"/>
                      <a:pt x="958593" y="40113"/>
                      <a:pt x="957385" y="43737"/>
                    </a:cubicBezTo>
                    <a:cubicBezTo>
                      <a:pt x="955935" y="47362"/>
                      <a:pt x="955452" y="51711"/>
                      <a:pt x="955452" y="56544"/>
                    </a:cubicBezTo>
                    <a:cubicBezTo>
                      <a:pt x="955452" y="60410"/>
                      <a:pt x="955935" y="64277"/>
                      <a:pt x="956902" y="67660"/>
                    </a:cubicBezTo>
                    <a:cubicBezTo>
                      <a:pt x="957868" y="71043"/>
                      <a:pt x="959318" y="74184"/>
                      <a:pt x="961251" y="76842"/>
                    </a:cubicBezTo>
                    <a:cubicBezTo>
                      <a:pt x="963184" y="79500"/>
                      <a:pt x="965842" y="81433"/>
                      <a:pt x="968742" y="83125"/>
                    </a:cubicBezTo>
                    <a:cubicBezTo>
                      <a:pt x="971883" y="84575"/>
                      <a:pt x="975508" y="85300"/>
                      <a:pt x="979616" y="85300"/>
                    </a:cubicBezTo>
                    <a:cubicBezTo>
                      <a:pt x="982274" y="85300"/>
                      <a:pt x="984690" y="84816"/>
                      <a:pt x="986623" y="84091"/>
                    </a:cubicBezTo>
                    <a:cubicBezTo>
                      <a:pt x="988557" y="83366"/>
                      <a:pt x="990248" y="82400"/>
                      <a:pt x="991698" y="81433"/>
                    </a:cubicBezTo>
                    <a:cubicBezTo>
                      <a:pt x="993148" y="80467"/>
                      <a:pt x="994114" y="79259"/>
                      <a:pt x="995081" y="78050"/>
                    </a:cubicBezTo>
                    <a:cubicBezTo>
                      <a:pt x="995806" y="76842"/>
                      <a:pt x="996531" y="75875"/>
                      <a:pt x="997014" y="74909"/>
                    </a:cubicBezTo>
                    <a:lnTo>
                      <a:pt x="998464" y="84816"/>
                    </a:lnTo>
                    <a:close/>
                    <a:moveTo>
                      <a:pt x="996048" y="67660"/>
                    </a:moveTo>
                    <a:cubicBezTo>
                      <a:pt x="994839" y="70559"/>
                      <a:pt x="993148" y="72976"/>
                      <a:pt x="991456" y="74667"/>
                    </a:cubicBezTo>
                    <a:cubicBezTo>
                      <a:pt x="989765" y="76359"/>
                      <a:pt x="987832" y="77325"/>
                      <a:pt x="985657" y="78050"/>
                    </a:cubicBezTo>
                    <a:cubicBezTo>
                      <a:pt x="983482" y="78775"/>
                      <a:pt x="982032" y="78775"/>
                      <a:pt x="980582" y="78775"/>
                    </a:cubicBezTo>
                    <a:cubicBezTo>
                      <a:pt x="978166" y="78775"/>
                      <a:pt x="975991" y="78292"/>
                      <a:pt x="974058" y="77084"/>
                    </a:cubicBezTo>
                    <a:cubicBezTo>
                      <a:pt x="972125" y="75875"/>
                      <a:pt x="970675" y="74426"/>
                      <a:pt x="969467" y="72493"/>
                    </a:cubicBezTo>
                    <a:cubicBezTo>
                      <a:pt x="968259" y="70559"/>
                      <a:pt x="967292" y="68143"/>
                      <a:pt x="966809" y="65243"/>
                    </a:cubicBezTo>
                    <a:cubicBezTo>
                      <a:pt x="966326" y="62585"/>
                      <a:pt x="965842" y="59444"/>
                      <a:pt x="965842" y="56303"/>
                    </a:cubicBezTo>
                    <a:cubicBezTo>
                      <a:pt x="965842" y="53161"/>
                      <a:pt x="966326" y="50020"/>
                      <a:pt x="967051" y="47362"/>
                    </a:cubicBezTo>
                    <a:cubicBezTo>
                      <a:pt x="967775" y="44704"/>
                      <a:pt x="968984" y="42287"/>
                      <a:pt x="970192" y="40354"/>
                    </a:cubicBezTo>
                    <a:cubicBezTo>
                      <a:pt x="971642" y="38421"/>
                      <a:pt x="973333" y="36971"/>
                      <a:pt x="975266" y="36005"/>
                    </a:cubicBezTo>
                    <a:cubicBezTo>
                      <a:pt x="977199" y="35038"/>
                      <a:pt x="979374" y="34555"/>
                      <a:pt x="981549" y="34555"/>
                    </a:cubicBezTo>
                    <a:cubicBezTo>
                      <a:pt x="983724" y="34555"/>
                      <a:pt x="985899" y="35038"/>
                      <a:pt x="987832" y="35763"/>
                    </a:cubicBezTo>
                    <a:cubicBezTo>
                      <a:pt x="989765" y="36488"/>
                      <a:pt x="991456" y="37938"/>
                      <a:pt x="992906" y="39629"/>
                    </a:cubicBezTo>
                    <a:cubicBezTo>
                      <a:pt x="994356" y="41321"/>
                      <a:pt x="995564" y="43496"/>
                      <a:pt x="996531" y="46395"/>
                    </a:cubicBezTo>
                    <a:cubicBezTo>
                      <a:pt x="997497" y="49053"/>
                      <a:pt x="997739" y="52195"/>
                      <a:pt x="997739" y="56061"/>
                    </a:cubicBezTo>
                    <a:cubicBezTo>
                      <a:pt x="997981" y="60652"/>
                      <a:pt x="997256" y="64760"/>
                      <a:pt x="996048" y="67660"/>
                    </a:cubicBezTo>
                    <a:moveTo>
                      <a:pt x="938537" y="725"/>
                    </a:moveTo>
                    <a:lnTo>
                      <a:pt x="928629" y="725"/>
                    </a:lnTo>
                    <a:lnTo>
                      <a:pt x="928629" y="84333"/>
                    </a:lnTo>
                    <a:lnTo>
                      <a:pt x="938537" y="84333"/>
                    </a:lnTo>
                    <a:lnTo>
                      <a:pt x="938537" y="725"/>
                    </a:lnTo>
                    <a:close/>
                    <a:moveTo>
                      <a:pt x="897699" y="38179"/>
                    </a:moveTo>
                    <a:cubicBezTo>
                      <a:pt x="899874" y="41079"/>
                      <a:pt x="900841" y="45187"/>
                      <a:pt x="900841" y="50262"/>
                    </a:cubicBezTo>
                    <a:lnTo>
                      <a:pt x="900841" y="52195"/>
                    </a:lnTo>
                    <a:lnTo>
                      <a:pt x="873535" y="52195"/>
                    </a:lnTo>
                    <a:cubicBezTo>
                      <a:pt x="873777" y="49778"/>
                      <a:pt x="874502" y="47362"/>
                      <a:pt x="875227" y="45187"/>
                    </a:cubicBezTo>
                    <a:cubicBezTo>
                      <a:pt x="875952" y="43012"/>
                      <a:pt x="877160" y="41079"/>
                      <a:pt x="878368" y="39388"/>
                    </a:cubicBezTo>
                    <a:cubicBezTo>
                      <a:pt x="879576" y="37696"/>
                      <a:pt x="881268" y="36246"/>
                      <a:pt x="882959" y="35280"/>
                    </a:cubicBezTo>
                    <a:cubicBezTo>
                      <a:pt x="884651" y="34313"/>
                      <a:pt x="886825" y="33830"/>
                      <a:pt x="889000" y="33830"/>
                    </a:cubicBezTo>
                    <a:cubicBezTo>
                      <a:pt x="892866" y="33588"/>
                      <a:pt x="895766" y="35038"/>
                      <a:pt x="897699" y="38179"/>
                    </a:cubicBezTo>
                    <a:moveTo>
                      <a:pt x="910748" y="58236"/>
                    </a:moveTo>
                    <a:lnTo>
                      <a:pt x="910748" y="52678"/>
                    </a:lnTo>
                    <a:cubicBezTo>
                      <a:pt x="910748" y="49537"/>
                      <a:pt x="910506" y="46395"/>
                      <a:pt x="909781" y="43496"/>
                    </a:cubicBezTo>
                    <a:cubicBezTo>
                      <a:pt x="909056" y="40354"/>
                      <a:pt x="907848" y="37696"/>
                      <a:pt x="906157" y="35280"/>
                    </a:cubicBezTo>
                    <a:cubicBezTo>
                      <a:pt x="904465" y="32863"/>
                      <a:pt x="902290" y="30930"/>
                      <a:pt x="899391" y="29480"/>
                    </a:cubicBezTo>
                    <a:cubicBezTo>
                      <a:pt x="896491" y="28030"/>
                      <a:pt x="893108" y="27306"/>
                      <a:pt x="888759" y="27306"/>
                    </a:cubicBezTo>
                    <a:cubicBezTo>
                      <a:pt x="885134" y="27306"/>
                      <a:pt x="881993" y="28030"/>
                      <a:pt x="878851" y="29480"/>
                    </a:cubicBezTo>
                    <a:cubicBezTo>
                      <a:pt x="875710" y="30930"/>
                      <a:pt x="873052" y="32863"/>
                      <a:pt x="870877" y="35521"/>
                    </a:cubicBezTo>
                    <a:cubicBezTo>
                      <a:pt x="868702" y="38179"/>
                      <a:pt x="866769" y="41079"/>
                      <a:pt x="865561" y="44704"/>
                    </a:cubicBezTo>
                    <a:cubicBezTo>
                      <a:pt x="864353" y="48328"/>
                      <a:pt x="863628" y="52195"/>
                      <a:pt x="863628" y="56544"/>
                    </a:cubicBezTo>
                    <a:cubicBezTo>
                      <a:pt x="863628" y="66210"/>
                      <a:pt x="865803" y="73459"/>
                      <a:pt x="870394" y="78292"/>
                    </a:cubicBezTo>
                    <a:cubicBezTo>
                      <a:pt x="874985" y="83125"/>
                      <a:pt x="881509" y="85783"/>
                      <a:pt x="890208" y="85783"/>
                    </a:cubicBezTo>
                    <a:cubicBezTo>
                      <a:pt x="894800" y="85783"/>
                      <a:pt x="898666" y="84816"/>
                      <a:pt x="902290" y="83125"/>
                    </a:cubicBezTo>
                    <a:cubicBezTo>
                      <a:pt x="905673" y="81192"/>
                      <a:pt x="909056" y="78534"/>
                      <a:pt x="911956" y="75151"/>
                    </a:cubicBezTo>
                    <a:lnTo>
                      <a:pt x="908090" y="71043"/>
                    </a:lnTo>
                    <a:cubicBezTo>
                      <a:pt x="904465" y="74426"/>
                      <a:pt x="901324" y="76359"/>
                      <a:pt x="898666" y="77567"/>
                    </a:cubicBezTo>
                    <a:cubicBezTo>
                      <a:pt x="896008" y="78534"/>
                      <a:pt x="893350" y="79017"/>
                      <a:pt x="890933" y="79017"/>
                    </a:cubicBezTo>
                    <a:cubicBezTo>
                      <a:pt x="885376" y="79017"/>
                      <a:pt x="881268" y="77325"/>
                      <a:pt x="878368" y="73701"/>
                    </a:cubicBezTo>
                    <a:cubicBezTo>
                      <a:pt x="875468" y="70076"/>
                      <a:pt x="874018" y="65002"/>
                      <a:pt x="873777" y="58477"/>
                    </a:cubicBezTo>
                    <a:lnTo>
                      <a:pt x="910748" y="58477"/>
                    </a:lnTo>
                    <a:close/>
                    <a:moveTo>
                      <a:pt x="848404" y="61377"/>
                    </a:moveTo>
                    <a:cubicBezTo>
                      <a:pt x="847438" y="59444"/>
                      <a:pt x="845988" y="57994"/>
                      <a:pt x="844296" y="56544"/>
                    </a:cubicBezTo>
                    <a:cubicBezTo>
                      <a:pt x="842605" y="55094"/>
                      <a:pt x="840913" y="54128"/>
                      <a:pt x="838980" y="53403"/>
                    </a:cubicBezTo>
                    <a:cubicBezTo>
                      <a:pt x="837047" y="52678"/>
                      <a:pt x="835114" y="51953"/>
                      <a:pt x="833181" y="51470"/>
                    </a:cubicBezTo>
                    <a:cubicBezTo>
                      <a:pt x="829798" y="50503"/>
                      <a:pt x="826898" y="49295"/>
                      <a:pt x="824723" y="47603"/>
                    </a:cubicBezTo>
                    <a:cubicBezTo>
                      <a:pt x="822549" y="45912"/>
                      <a:pt x="821582" y="43737"/>
                      <a:pt x="821582" y="40837"/>
                    </a:cubicBezTo>
                    <a:cubicBezTo>
                      <a:pt x="821582" y="38663"/>
                      <a:pt x="822549" y="36730"/>
                      <a:pt x="824482" y="35280"/>
                    </a:cubicBezTo>
                    <a:cubicBezTo>
                      <a:pt x="826415" y="33830"/>
                      <a:pt x="828831" y="33105"/>
                      <a:pt x="831731" y="33105"/>
                    </a:cubicBezTo>
                    <a:cubicBezTo>
                      <a:pt x="834872" y="33105"/>
                      <a:pt x="837289" y="33588"/>
                      <a:pt x="838980" y="34796"/>
                    </a:cubicBezTo>
                    <a:cubicBezTo>
                      <a:pt x="840672" y="36005"/>
                      <a:pt x="842122" y="37213"/>
                      <a:pt x="843572" y="38421"/>
                    </a:cubicBezTo>
                    <a:lnTo>
                      <a:pt x="848404" y="32380"/>
                    </a:lnTo>
                    <a:cubicBezTo>
                      <a:pt x="846955" y="31172"/>
                      <a:pt x="845021" y="29964"/>
                      <a:pt x="842605" y="28997"/>
                    </a:cubicBezTo>
                    <a:cubicBezTo>
                      <a:pt x="840189" y="28030"/>
                      <a:pt x="836564" y="27306"/>
                      <a:pt x="832214" y="27306"/>
                    </a:cubicBezTo>
                    <a:cubicBezTo>
                      <a:pt x="829556" y="27306"/>
                      <a:pt x="827140" y="27547"/>
                      <a:pt x="824723" y="28272"/>
                    </a:cubicBezTo>
                    <a:cubicBezTo>
                      <a:pt x="822307" y="28997"/>
                      <a:pt x="820374" y="29722"/>
                      <a:pt x="818441" y="31172"/>
                    </a:cubicBezTo>
                    <a:cubicBezTo>
                      <a:pt x="816749" y="32380"/>
                      <a:pt x="815299" y="34071"/>
                      <a:pt x="814091" y="36005"/>
                    </a:cubicBezTo>
                    <a:cubicBezTo>
                      <a:pt x="812883" y="37938"/>
                      <a:pt x="812400" y="40113"/>
                      <a:pt x="812400" y="42771"/>
                    </a:cubicBezTo>
                    <a:cubicBezTo>
                      <a:pt x="812400" y="45670"/>
                      <a:pt x="812883" y="48087"/>
                      <a:pt x="813850" y="50020"/>
                    </a:cubicBezTo>
                    <a:cubicBezTo>
                      <a:pt x="814816" y="51953"/>
                      <a:pt x="816266" y="53644"/>
                      <a:pt x="817716" y="54853"/>
                    </a:cubicBezTo>
                    <a:cubicBezTo>
                      <a:pt x="819407" y="56061"/>
                      <a:pt x="821099" y="57269"/>
                      <a:pt x="822790" y="57752"/>
                    </a:cubicBezTo>
                    <a:cubicBezTo>
                      <a:pt x="824723" y="58477"/>
                      <a:pt x="826415" y="58961"/>
                      <a:pt x="828106" y="59686"/>
                    </a:cubicBezTo>
                    <a:cubicBezTo>
                      <a:pt x="831731" y="60652"/>
                      <a:pt x="834389" y="61860"/>
                      <a:pt x="836564" y="63310"/>
                    </a:cubicBezTo>
                    <a:cubicBezTo>
                      <a:pt x="838739" y="64760"/>
                      <a:pt x="839705" y="67176"/>
                      <a:pt x="839705" y="70559"/>
                    </a:cubicBezTo>
                    <a:cubicBezTo>
                      <a:pt x="839705" y="73459"/>
                      <a:pt x="838739" y="75634"/>
                      <a:pt x="837047" y="77325"/>
                    </a:cubicBezTo>
                    <a:cubicBezTo>
                      <a:pt x="835356" y="78775"/>
                      <a:pt x="832939" y="79742"/>
                      <a:pt x="829556" y="79742"/>
                    </a:cubicBezTo>
                    <a:cubicBezTo>
                      <a:pt x="827865" y="79742"/>
                      <a:pt x="826415" y="79500"/>
                      <a:pt x="824723" y="79017"/>
                    </a:cubicBezTo>
                    <a:cubicBezTo>
                      <a:pt x="823274" y="78534"/>
                      <a:pt x="821824" y="77809"/>
                      <a:pt x="820616" y="76842"/>
                    </a:cubicBezTo>
                    <a:cubicBezTo>
                      <a:pt x="819407" y="76117"/>
                      <a:pt x="818199" y="75151"/>
                      <a:pt x="817233" y="74184"/>
                    </a:cubicBezTo>
                    <a:cubicBezTo>
                      <a:pt x="816266" y="73217"/>
                      <a:pt x="815541" y="72493"/>
                      <a:pt x="814816" y="71768"/>
                    </a:cubicBezTo>
                    <a:lnTo>
                      <a:pt x="809983" y="79500"/>
                    </a:lnTo>
                    <a:cubicBezTo>
                      <a:pt x="815299" y="83608"/>
                      <a:pt x="821582" y="85783"/>
                      <a:pt x="829073" y="85783"/>
                    </a:cubicBezTo>
                    <a:cubicBezTo>
                      <a:pt x="831731" y="85783"/>
                      <a:pt x="834389" y="85300"/>
                      <a:pt x="836806" y="84575"/>
                    </a:cubicBezTo>
                    <a:cubicBezTo>
                      <a:pt x="839222" y="83850"/>
                      <a:pt x="841397" y="82641"/>
                      <a:pt x="843088" y="81192"/>
                    </a:cubicBezTo>
                    <a:cubicBezTo>
                      <a:pt x="844780" y="79742"/>
                      <a:pt x="846230" y="77809"/>
                      <a:pt x="847438" y="75634"/>
                    </a:cubicBezTo>
                    <a:cubicBezTo>
                      <a:pt x="848404" y="73459"/>
                      <a:pt x="849129" y="71043"/>
                      <a:pt x="849129" y="68143"/>
                    </a:cubicBezTo>
                    <a:cubicBezTo>
                      <a:pt x="849854" y="65485"/>
                      <a:pt x="849371" y="63310"/>
                      <a:pt x="848404" y="61377"/>
                    </a:cubicBezTo>
                    <a:moveTo>
                      <a:pt x="796693" y="61377"/>
                    </a:moveTo>
                    <a:cubicBezTo>
                      <a:pt x="795726" y="59444"/>
                      <a:pt x="794277" y="57994"/>
                      <a:pt x="792585" y="56544"/>
                    </a:cubicBezTo>
                    <a:cubicBezTo>
                      <a:pt x="790894" y="55094"/>
                      <a:pt x="789202" y="54128"/>
                      <a:pt x="787269" y="53403"/>
                    </a:cubicBezTo>
                    <a:cubicBezTo>
                      <a:pt x="785336" y="52678"/>
                      <a:pt x="783403" y="51953"/>
                      <a:pt x="781470" y="51470"/>
                    </a:cubicBezTo>
                    <a:cubicBezTo>
                      <a:pt x="778087" y="50503"/>
                      <a:pt x="775187" y="49295"/>
                      <a:pt x="773012" y="47603"/>
                    </a:cubicBezTo>
                    <a:cubicBezTo>
                      <a:pt x="770837" y="45912"/>
                      <a:pt x="769871" y="43737"/>
                      <a:pt x="769871" y="40837"/>
                    </a:cubicBezTo>
                    <a:cubicBezTo>
                      <a:pt x="769871" y="38663"/>
                      <a:pt x="770837" y="36730"/>
                      <a:pt x="772770" y="35280"/>
                    </a:cubicBezTo>
                    <a:cubicBezTo>
                      <a:pt x="774704" y="33830"/>
                      <a:pt x="777120" y="33105"/>
                      <a:pt x="780020" y="33105"/>
                    </a:cubicBezTo>
                    <a:cubicBezTo>
                      <a:pt x="783161" y="33105"/>
                      <a:pt x="785578" y="33588"/>
                      <a:pt x="787269" y="34796"/>
                    </a:cubicBezTo>
                    <a:cubicBezTo>
                      <a:pt x="788960" y="36005"/>
                      <a:pt x="790410" y="37213"/>
                      <a:pt x="791860" y="38421"/>
                    </a:cubicBezTo>
                    <a:lnTo>
                      <a:pt x="796693" y="32380"/>
                    </a:lnTo>
                    <a:cubicBezTo>
                      <a:pt x="795243" y="31172"/>
                      <a:pt x="793310" y="29964"/>
                      <a:pt x="790894" y="28997"/>
                    </a:cubicBezTo>
                    <a:cubicBezTo>
                      <a:pt x="788236" y="27789"/>
                      <a:pt x="784853" y="27306"/>
                      <a:pt x="780503" y="27306"/>
                    </a:cubicBezTo>
                    <a:cubicBezTo>
                      <a:pt x="777845" y="27306"/>
                      <a:pt x="775429" y="27547"/>
                      <a:pt x="773012" y="28272"/>
                    </a:cubicBezTo>
                    <a:cubicBezTo>
                      <a:pt x="770596" y="28997"/>
                      <a:pt x="768663" y="29722"/>
                      <a:pt x="766729" y="31172"/>
                    </a:cubicBezTo>
                    <a:cubicBezTo>
                      <a:pt x="765038" y="32380"/>
                      <a:pt x="763346" y="34071"/>
                      <a:pt x="762380" y="36005"/>
                    </a:cubicBezTo>
                    <a:cubicBezTo>
                      <a:pt x="761172" y="37938"/>
                      <a:pt x="760688" y="40113"/>
                      <a:pt x="760688" y="42771"/>
                    </a:cubicBezTo>
                    <a:cubicBezTo>
                      <a:pt x="760688" y="45670"/>
                      <a:pt x="761172" y="48087"/>
                      <a:pt x="762138" y="50020"/>
                    </a:cubicBezTo>
                    <a:cubicBezTo>
                      <a:pt x="763105" y="51953"/>
                      <a:pt x="764555" y="53644"/>
                      <a:pt x="766005" y="54853"/>
                    </a:cubicBezTo>
                    <a:cubicBezTo>
                      <a:pt x="767696" y="56061"/>
                      <a:pt x="769387" y="57269"/>
                      <a:pt x="771079" y="57752"/>
                    </a:cubicBezTo>
                    <a:cubicBezTo>
                      <a:pt x="773012" y="58477"/>
                      <a:pt x="774704" y="58961"/>
                      <a:pt x="776395" y="59686"/>
                    </a:cubicBezTo>
                    <a:cubicBezTo>
                      <a:pt x="780020" y="60652"/>
                      <a:pt x="782678" y="61860"/>
                      <a:pt x="784853" y="63310"/>
                    </a:cubicBezTo>
                    <a:cubicBezTo>
                      <a:pt x="787027" y="64760"/>
                      <a:pt x="787994" y="67176"/>
                      <a:pt x="787994" y="70559"/>
                    </a:cubicBezTo>
                    <a:cubicBezTo>
                      <a:pt x="787994" y="73459"/>
                      <a:pt x="787027" y="75634"/>
                      <a:pt x="785336" y="77325"/>
                    </a:cubicBezTo>
                    <a:cubicBezTo>
                      <a:pt x="783644" y="78775"/>
                      <a:pt x="781228" y="79742"/>
                      <a:pt x="777845" y="79742"/>
                    </a:cubicBezTo>
                    <a:cubicBezTo>
                      <a:pt x="776154" y="79742"/>
                      <a:pt x="774704" y="79500"/>
                      <a:pt x="773012" y="79017"/>
                    </a:cubicBezTo>
                    <a:cubicBezTo>
                      <a:pt x="771562" y="78534"/>
                      <a:pt x="770112" y="77809"/>
                      <a:pt x="768904" y="76842"/>
                    </a:cubicBezTo>
                    <a:cubicBezTo>
                      <a:pt x="767696" y="76117"/>
                      <a:pt x="766488" y="75151"/>
                      <a:pt x="765521" y="74184"/>
                    </a:cubicBezTo>
                    <a:cubicBezTo>
                      <a:pt x="764555" y="73217"/>
                      <a:pt x="763830" y="72493"/>
                      <a:pt x="763105" y="71768"/>
                    </a:cubicBezTo>
                    <a:lnTo>
                      <a:pt x="758272" y="79500"/>
                    </a:lnTo>
                    <a:cubicBezTo>
                      <a:pt x="763588" y="83608"/>
                      <a:pt x="769871" y="85783"/>
                      <a:pt x="777362" y="85783"/>
                    </a:cubicBezTo>
                    <a:cubicBezTo>
                      <a:pt x="780261" y="85783"/>
                      <a:pt x="782678" y="85300"/>
                      <a:pt x="785094" y="84575"/>
                    </a:cubicBezTo>
                    <a:cubicBezTo>
                      <a:pt x="787511" y="83850"/>
                      <a:pt x="789685" y="82641"/>
                      <a:pt x="791377" y="81192"/>
                    </a:cubicBezTo>
                    <a:cubicBezTo>
                      <a:pt x="793068" y="79742"/>
                      <a:pt x="794518" y="77809"/>
                      <a:pt x="795726" y="75634"/>
                    </a:cubicBezTo>
                    <a:cubicBezTo>
                      <a:pt x="796693" y="73459"/>
                      <a:pt x="797418" y="71043"/>
                      <a:pt x="797418" y="68143"/>
                    </a:cubicBezTo>
                    <a:cubicBezTo>
                      <a:pt x="798385" y="65485"/>
                      <a:pt x="797660" y="63310"/>
                      <a:pt x="796693" y="61377"/>
                    </a:cubicBezTo>
                    <a:moveTo>
                      <a:pt x="711393" y="6041"/>
                    </a:moveTo>
                    <a:cubicBezTo>
                      <a:pt x="710185" y="4833"/>
                      <a:pt x="708977" y="4350"/>
                      <a:pt x="707286" y="4350"/>
                    </a:cubicBezTo>
                    <a:cubicBezTo>
                      <a:pt x="705594" y="4350"/>
                      <a:pt x="704386" y="4833"/>
                      <a:pt x="703178" y="6041"/>
                    </a:cubicBezTo>
                    <a:cubicBezTo>
                      <a:pt x="701969" y="7249"/>
                      <a:pt x="701486" y="8457"/>
                      <a:pt x="701486" y="9907"/>
                    </a:cubicBezTo>
                    <a:cubicBezTo>
                      <a:pt x="701486" y="11357"/>
                      <a:pt x="701969" y="12807"/>
                      <a:pt x="703178" y="13774"/>
                    </a:cubicBezTo>
                    <a:cubicBezTo>
                      <a:pt x="704386" y="14982"/>
                      <a:pt x="705594" y="15465"/>
                      <a:pt x="707286" y="15465"/>
                    </a:cubicBezTo>
                    <a:cubicBezTo>
                      <a:pt x="708977" y="15465"/>
                      <a:pt x="710427" y="14982"/>
                      <a:pt x="711393" y="13774"/>
                    </a:cubicBezTo>
                    <a:cubicBezTo>
                      <a:pt x="712602" y="12565"/>
                      <a:pt x="713085" y="11357"/>
                      <a:pt x="713085" y="9907"/>
                    </a:cubicBezTo>
                    <a:cubicBezTo>
                      <a:pt x="713085" y="8457"/>
                      <a:pt x="712602" y="7249"/>
                      <a:pt x="711393" y="6041"/>
                    </a:cubicBezTo>
                    <a:moveTo>
                      <a:pt x="734833" y="6041"/>
                    </a:moveTo>
                    <a:cubicBezTo>
                      <a:pt x="733625" y="4833"/>
                      <a:pt x="732416" y="4350"/>
                      <a:pt x="730725" y="4350"/>
                    </a:cubicBezTo>
                    <a:cubicBezTo>
                      <a:pt x="729033" y="4350"/>
                      <a:pt x="727583" y="4833"/>
                      <a:pt x="726617" y="6041"/>
                    </a:cubicBezTo>
                    <a:cubicBezTo>
                      <a:pt x="725409" y="7249"/>
                      <a:pt x="724925" y="8457"/>
                      <a:pt x="724925" y="9907"/>
                    </a:cubicBezTo>
                    <a:cubicBezTo>
                      <a:pt x="724925" y="11357"/>
                      <a:pt x="725409" y="12807"/>
                      <a:pt x="726617" y="13774"/>
                    </a:cubicBezTo>
                    <a:cubicBezTo>
                      <a:pt x="727825" y="14982"/>
                      <a:pt x="729033" y="15465"/>
                      <a:pt x="730725" y="15465"/>
                    </a:cubicBezTo>
                    <a:cubicBezTo>
                      <a:pt x="732416" y="15465"/>
                      <a:pt x="733625" y="14982"/>
                      <a:pt x="734833" y="13774"/>
                    </a:cubicBezTo>
                    <a:cubicBezTo>
                      <a:pt x="736041" y="12565"/>
                      <a:pt x="736524" y="11357"/>
                      <a:pt x="736524" y="9907"/>
                    </a:cubicBezTo>
                    <a:cubicBezTo>
                      <a:pt x="736524" y="8457"/>
                      <a:pt x="735799" y="7249"/>
                      <a:pt x="734833" y="6041"/>
                    </a:cubicBezTo>
                    <a:moveTo>
                      <a:pt x="695445" y="28997"/>
                    </a:moveTo>
                    <a:lnTo>
                      <a:pt x="695445" y="63552"/>
                    </a:lnTo>
                    <a:cubicBezTo>
                      <a:pt x="695445" y="66451"/>
                      <a:pt x="695687" y="69351"/>
                      <a:pt x="695928" y="72009"/>
                    </a:cubicBezTo>
                    <a:cubicBezTo>
                      <a:pt x="696170" y="74667"/>
                      <a:pt x="696895" y="77084"/>
                      <a:pt x="698103" y="79017"/>
                    </a:cubicBezTo>
                    <a:cubicBezTo>
                      <a:pt x="699311" y="80950"/>
                      <a:pt x="701245" y="82641"/>
                      <a:pt x="703903" y="83850"/>
                    </a:cubicBezTo>
                    <a:cubicBezTo>
                      <a:pt x="706561" y="85058"/>
                      <a:pt x="709944" y="85783"/>
                      <a:pt x="714535" y="85783"/>
                    </a:cubicBezTo>
                    <a:cubicBezTo>
                      <a:pt x="717435" y="85783"/>
                      <a:pt x="719851" y="85300"/>
                      <a:pt x="722026" y="84575"/>
                    </a:cubicBezTo>
                    <a:cubicBezTo>
                      <a:pt x="724201" y="83608"/>
                      <a:pt x="725892" y="82641"/>
                      <a:pt x="727342" y="81433"/>
                    </a:cubicBezTo>
                    <a:cubicBezTo>
                      <a:pt x="728792" y="80225"/>
                      <a:pt x="730000" y="79017"/>
                      <a:pt x="730725" y="77809"/>
                    </a:cubicBezTo>
                    <a:cubicBezTo>
                      <a:pt x="731450" y="76600"/>
                      <a:pt x="732175" y="75875"/>
                      <a:pt x="732658" y="75151"/>
                    </a:cubicBezTo>
                    <a:lnTo>
                      <a:pt x="733866" y="84575"/>
                    </a:lnTo>
                    <a:lnTo>
                      <a:pt x="743290" y="83608"/>
                    </a:lnTo>
                    <a:cubicBezTo>
                      <a:pt x="743290" y="83125"/>
                      <a:pt x="743049" y="82400"/>
                      <a:pt x="743049" y="81433"/>
                    </a:cubicBezTo>
                    <a:cubicBezTo>
                      <a:pt x="742807" y="80467"/>
                      <a:pt x="742807" y="79259"/>
                      <a:pt x="742565" y="77809"/>
                    </a:cubicBezTo>
                    <a:cubicBezTo>
                      <a:pt x="742324" y="76600"/>
                      <a:pt x="742324" y="75151"/>
                      <a:pt x="742324" y="73701"/>
                    </a:cubicBezTo>
                    <a:cubicBezTo>
                      <a:pt x="742324" y="72251"/>
                      <a:pt x="742082" y="70801"/>
                      <a:pt x="742082" y="69593"/>
                    </a:cubicBezTo>
                    <a:lnTo>
                      <a:pt x="742082" y="28755"/>
                    </a:lnTo>
                    <a:lnTo>
                      <a:pt x="732175" y="28755"/>
                    </a:lnTo>
                    <a:lnTo>
                      <a:pt x="732175" y="59686"/>
                    </a:lnTo>
                    <a:cubicBezTo>
                      <a:pt x="732175" y="62102"/>
                      <a:pt x="731691" y="64518"/>
                      <a:pt x="730966" y="66935"/>
                    </a:cubicBezTo>
                    <a:cubicBezTo>
                      <a:pt x="730242" y="69110"/>
                      <a:pt x="729033" y="71284"/>
                      <a:pt x="727583" y="72734"/>
                    </a:cubicBezTo>
                    <a:cubicBezTo>
                      <a:pt x="726134" y="74426"/>
                      <a:pt x="724442" y="75634"/>
                      <a:pt x="722751" y="76600"/>
                    </a:cubicBezTo>
                    <a:cubicBezTo>
                      <a:pt x="720817" y="77567"/>
                      <a:pt x="718884" y="78050"/>
                      <a:pt x="716468" y="78050"/>
                    </a:cubicBezTo>
                    <a:cubicBezTo>
                      <a:pt x="714052" y="78050"/>
                      <a:pt x="711877" y="77809"/>
                      <a:pt x="710427" y="77084"/>
                    </a:cubicBezTo>
                    <a:cubicBezTo>
                      <a:pt x="708977" y="76359"/>
                      <a:pt x="707769" y="75634"/>
                      <a:pt x="706802" y="74184"/>
                    </a:cubicBezTo>
                    <a:cubicBezTo>
                      <a:pt x="706077" y="72976"/>
                      <a:pt x="705594" y="71284"/>
                      <a:pt x="705111" y="69593"/>
                    </a:cubicBezTo>
                    <a:cubicBezTo>
                      <a:pt x="704869" y="67660"/>
                      <a:pt x="704628" y="65727"/>
                      <a:pt x="704628" y="63310"/>
                    </a:cubicBezTo>
                    <a:lnTo>
                      <a:pt x="704628" y="28755"/>
                    </a:lnTo>
                    <a:lnTo>
                      <a:pt x="695445" y="28755"/>
                    </a:lnTo>
                    <a:close/>
                    <a:moveTo>
                      <a:pt x="664515" y="60894"/>
                    </a:moveTo>
                    <a:cubicBezTo>
                      <a:pt x="662823" y="65243"/>
                      <a:pt x="660649" y="68626"/>
                      <a:pt x="657991" y="71284"/>
                    </a:cubicBezTo>
                    <a:cubicBezTo>
                      <a:pt x="655091" y="73701"/>
                      <a:pt x="651950" y="75634"/>
                      <a:pt x="648325" y="76600"/>
                    </a:cubicBezTo>
                    <a:cubicBezTo>
                      <a:pt x="644700" y="77567"/>
                      <a:pt x="640834" y="78050"/>
                      <a:pt x="636726" y="78050"/>
                    </a:cubicBezTo>
                    <a:cubicBezTo>
                      <a:pt x="635035" y="78050"/>
                      <a:pt x="633585" y="78050"/>
                      <a:pt x="631893" y="77809"/>
                    </a:cubicBezTo>
                    <a:cubicBezTo>
                      <a:pt x="630202" y="77809"/>
                      <a:pt x="628510" y="77567"/>
                      <a:pt x="626577" y="77325"/>
                    </a:cubicBezTo>
                    <a:lnTo>
                      <a:pt x="626577" y="10874"/>
                    </a:lnTo>
                    <a:cubicBezTo>
                      <a:pt x="628027" y="10874"/>
                      <a:pt x="629477" y="10632"/>
                      <a:pt x="630927" y="10632"/>
                    </a:cubicBezTo>
                    <a:lnTo>
                      <a:pt x="635276" y="10632"/>
                    </a:lnTo>
                    <a:cubicBezTo>
                      <a:pt x="646392" y="10632"/>
                      <a:pt x="654366" y="13290"/>
                      <a:pt x="659440" y="18848"/>
                    </a:cubicBezTo>
                    <a:cubicBezTo>
                      <a:pt x="664515" y="24406"/>
                      <a:pt x="666931" y="33588"/>
                      <a:pt x="666931" y="44220"/>
                    </a:cubicBezTo>
                    <a:cubicBezTo>
                      <a:pt x="666931" y="50986"/>
                      <a:pt x="666206" y="56544"/>
                      <a:pt x="664515" y="60894"/>
                    </a:cubicBezTo>
                    <a:moveTo>
                      <a:pt x="675389" y="25856"/>
                    </a:moveTo>
                    <a:cubicBezTo>
                      <a:pt x="673456" y="21023"/>
                      <a:pt x="670798" y="16915"/>
                      <a:pt x="667173" y="13774"/>
                    </a:cubicBezTo>
                    <a:cubicBezTo>
                      <a:pt x="663548" y="10632"/>
                      <a:pt x="659440" y="8216"/>
                      <a:pt x="654366" y="6524"/>
                    </a:cubicBezTo>
                    <a:cubicBezTo>
                      <a:pt x="649292" y="4833"/>
                      <a:pt x="643734" y="4108"/>
                      <a:pt x="637451" y="4108"/>
                    </a:cubicBezTo>
                    <a:cubicBezTo>
                      <a:pt x="634793" y="4108"/>
                      <a:pt x="632860" y="4108"/>
                      <a:pt x="631168" y="4108"/>
                    </a:cubicBezTo>
                    <a:cubicBezTo>
                      <a:pt x="629719" y="4108"/>
                      <a:pt x="628269" y="4108"/>
                      <a:pt x="627060" y="4350"/>
                    </a:cubicBezTo>
                    <a:cubicBezTo>
                      <a:pt x="625852" y="4350"/>
                      <a:pt x="624402" y="4350"/>
                      <a:pt x="622953" y="4350"/>
                    </a:cubicBezTo>
                    <a:cubicBezTo>
                      <a:pt x="621503" y="4350"/>
                      <a:pt x="619328" y="4350"/>
                      <a:pt x="616670" y="4591"/>
                    </a:cubicBezTo>
                    <a:lnTo>
                      <a:pt x="616670" y="84091"/>
                    </a:lnTo>
                    <a:cubicBezTo>
                      <a:pt x="619086" y="84091"/>
                      <a:pt x="622228" y="84091"/>
                      <a:pt x="625611" y="84333"/>
                    </a:cubicBezTo>
                    <a:cubicBezTo>
                      <a:pt x="629235" y="84333"/>
                      <a:pt x="633102" y="84575"/>
                      <a:pt x="637209" y="84575"/>
                    </a:cubicBezTo>
                    <a:cubicBezTo>
                      <a:pt x="641317" y="84575"/>
                      <a:pt x="645909" y="84091"/>
                      <a:pt x="650741" y="82883"/>
                    </a:cubicBezTo>
                    <a:cubicBezTo>
                      <a:pt x="655574" y="81675"/>
                      <a:pt x="659924" y="79742"/>
                      <a:pt x="664032" y="76842"/>
                    </a:cubicBezTo>
                    <a:cubicBezTo>
                      <a:pt x="668140" y="73942"/>
                      <a:pt x="671523" y="69834"/>
                      <a:pt x="674181" y="64518"/>
                    </a:cubicBezTo>
                    <a:cubicBezTo>
                      <a:pt x="676839" y="59202"/>
                      <a:pt x="678289" y="52436"/>
                      <a:pt x="678289" y="43979"/>
                    </a:cubicBezTo>
                    <a:cubicBezTo>
                      <a:pt x="678289" y="37454"/>
                      <a:pt x="677322" y="30689"/>
                      <a:pt x="675389" y="25856"/>
                    </a:cubicBezTo>
                    <a:moveTo>
                      <a:pt x="562059" y="77325"/>
                    </a:moveTo>
                    <a:cubicBezTo>
                      <a:pt x="560851" y="77809"/>
                      <a:pt x="559884" y="78292"/>
                      <a:pt x="558918" y="78534"/>
                    </a:cubicBezTo>
                    <a:cubicBezTo>
                      <a:pt x="557951" y="78775"/>
                      <a:pt x="556984" y="79017"/>
                      <a:pt x="555776" y="79017"/>
                    </a:cubicBezTo>
                    <a:cubicBezTo>
                      <a:pt x="555051" y="79017"/>
                      <a:pt x="554326" y="78775"/>
                      <a:pt x="553360" y="78534"/>
                    </a:cubicBezTo>
                    <a:cubicBezTo>
                      <a:pt x="552393" y="78292"/>
                      <a:pt x="551668" y="78050"/>
                      <a:pt x="551185" y="77567"/>
                    </a:cubicBezTo>
                    <a:cubicBezTo>
                      <a:pt x="549977" y="76600"/>
                      <a:pt x="549252" y="75634"/>
                      <a:pt x="549010" y="74184"/>
                    </a:cubicBezTo>
                    <a:cubicBezTo>
                      <a:pt x="548769" y="72734"/>
                      <a:pt x="548769" y="70801"/>
                      <a:pt x="548769" y="67901"/>
                    </a:cubicBezTo>
                    <a:lnTo>
                      <a:pt x="548769" y="35280"/>
                    </a:lnTo>
                    <a:lnTo>
                      <a:pt x="561817" y="35280"/>
                    </a:lnTo>
                    <a:lnTo>
                      <a:pt x="561817" y="28997"/>
                    </a:lnTo>
                    <a:lnTo>
                      <a:pt x="548769" y="28997"/>
                    </a:lnTo>
                    <a:lnTo>
                      <a:pt x="548769" y="12807"/>
                    </a:lnTo>
                    <a:lnTo>
                      <a:pt x="539103" y="14982"/>
                    </a:lnTo>
                    <a:lnTo>
                      <a:pt x="539103" y="28997"/>
                    </a:lnTo>
                    <a:lnTo>
                      <a:pt x="529679" y="28997"/>
                    </a:lnTo>
                    <a:lnTo>
                      <a:pt x="529679" y="35280"/>
                    </a:lnTo>
                    <a:lnTo>
                      <a:pt x="539103" y="35280"/>
                    </a:lnTo>
                    <a:lnTo>
                      <a:pt x="539103" y="68868"/>
                    </a:lnTo>
                    <a:cubicBezTo>
                      <a:pt x="539103" y="71768"/>
                      <a:pt x="539103" y="74184"/>
                      <a:pt x="539345" y="76117"/>
                    </a:cubicBezTo>
                    <a:cubicBezTo>
                      <a:pt x="539586" y="78050"/>
                      <a:pt x="540311" y="79983"/>
                      <a:pt x="541278" y="81433"/>
                    </a:cubicBezTo>
                    <a:cubicBezTo>
                      <a:pt x="542486" y="83125"/>
                      <a:pt x="543936" y="84091"/>
                      <a:pt x="545869" y="84816"/>
                    </a:cubicBezTo>
                    <a:cubicBezTo>
                      <a:pt x="547802" y="85541"/>
                      <a:pt x="549735" y="85783"/>
                      <a:pt x="551910" y="85783"/>
                    </a:cubicBezTo>
                    <a:cubicBezTo>
                      <a:pt x="554085" y="85783"/>
                      <a:pt x="556259" y="85541"/>
                      <a:pt x="558434" y="84816"/>
                    </a:cubicBezTo>
                    <a:cubicBezTo>
                      <a:pt x="560609" y="84091"/>
                      <a:pt x="562300" y="83125"/>
                      <a:pt x="563992" y="82158"/>
                    </a:cubicBezTo>
                    <a:lnTo>
                      <a:pt x="562059" y="77325"/>
                    </a:lnTo>
                    <a:close/>
                    <a:moveTo>
                      <a:pt x="487392" y="6041"/>
                    </a:moveTo>
                    <a:cubicBezTo>
                      <a:pt x="486183" y="4833"/>
                      <a:pt x="484975" y="4350"/>
                      <a:pt x="483284" y="4350"/>
                    </a:cubicBezTo>
                    <a:cubicBezTo>
                      <a:pt x="481592" y="4350"/>
                      <a:pt x="480384" y="4833"/>
                      <a:pt x="479176" y="6041"/>
                    </a:cubicBezTo>
                    <a:cubicBezTo>
                      <a:pt x="477967" y="7249"/>
                      <a:pt x="477484" y="8457"/>
                      <a:pt x="477484" y="9907"/>
                    </a:cubicBezTo>
                    <a:cubicBezTo>
                      <a:pt x="477484" y="11357"/>
                      <a:pt x="477967" y="12807"/>
                      <a:pt x="479176" y="13774"/>
                    </a:cubicBezTo>
                    <a:cubicBezTo>
                      <a:pt x="480384" y="14982"/>
                      <a:pt x="481592" y="15465"/>
                      <a:pt x="483284" y="15465"/>
                    </a:cubicBezTo>
                    <a:cubicBezTo>
                      <a:pt x="484975" y="15465"/>
                      <a:pt x="486425" y="14982"/>
                      <a:pt x="487392" y="13774"/>
                    </a:cubicBezTo>
                    <a:cubicBezTo>
                      <a:pt x="488600" y="12565"/>
                      <a:pt x="489083" y="11357"/>
                      <a:pt x="489083" y="9907"/>
                    </a:cubicBezTo>
                    <a:cubicBezTo>
                      <a:pt x="488841" y="8457"/>
                      <a:pt x="488358" y="7249"/>
                      <a:pt x="487392" y="6041"/>
                    </a:cubicBezTo>
                    <a:moveTo>
                      <a:pt x="510589" y="6041"/>
                    </a:moveTo>
                    <a:cubicBezTo>
                      <a:pt x="509381" y="4833"/>
                      <a:pt x="508173" y="4350"/>
                      <a:pt x="506481" y="4350"/>
                    </a:cubicBezTo>
                    <a:cubicBezTo>
                      <a:pt x="504790" y="4350"/>
                      <a:pt x="503340" y="4833"/>
                      <a:pt x="502373" y="6041"/>
                    </a:cubicBezTo>
                    <a:cubicBezTo>
                      <a:pt x="501165" y="7249"/>
                      <a:pt x="500682" y="8457"/>
                      <a:pt x="500682" y="9907"/>
                    </a:cubicBezTo>
                    <a:cubicBezTo>
                      <a:pt x="500682" y="11357"/>
                      <a:pt x="501165" y="12807"/>
                      <a:pt x="502373" y="13774"/>
                    </a:cubicBezTo>
                    <a:cubicBezTo>
                      <a:pt x="503582" y="14982"/>
                      <a:pt x="504790" y="15465"/>
                      <a:pt x="506481" y="15465"/>
                    </a:cubicBezTo>
                    <a:cubicBezTo>
                      <a:pt x="508173" y="15465"/>
                      <a:pt x="509381" y="14982"/>
                      <a:pt x="510589" y="13774"/>
                    </a:cubicBezTo>
                    <a:cubicBezTo>
                      <a:pt x="511797" y="12565"/>
                      <a:pt x="512281" y="11357"/>
                      <a:pt x="512281" y="9907"/>
                    </a:cubicBezTo>
                    <a:cubicBezTo>
                      <a:pt x="512281" y="8457"/>
                      <a:pt x="511797" y="7249"/>
                      <a:pt x="510589" y="6041"/>
                    </a:cubicBezTo>
                    <a:moveTo>
                      <a:pt x="504548" y="62827"/>
                    </a:moveTo>
                    <a:cubicBezTo>
                      <a:pt x="504548" y="64518"/>
                      <a:pt x="504306" y="65968"/>
                      <a:pt x="504306" y="67660"/>
                    </a:cubicBezTo>
                    <a:cubicBezTo>
                      <a:pt x="504065" y="69834"/>
                      <a:pt x="503340" y="71526"/>
                      <a:pt x="502373" y="72976"/>
                    </a:cubicBezTo>
                    <a:cubicBezTo>
                      <a:pt x="501407" y="74426"/>
                      <a:pt x="500199" y="75634"/>
                      <a:pt x="498990" y="76600"/>
                    </a:cubicBezTo>
                    <a:cubicBezTo>
                      <a:pt x="497782" y="77567"/>
                      <a:pt x="496332" y="78050"/>
                      <a:pt x="495124" y="78534"/>
                    </a:cubicBezTo>
                    <a:cubicBezTo>
                      <a:pt x="493916" y="79017"/>
                      <a:pt x="492708" y="79017"/>
                      <a:pt x="491741" y="79017"/>
                    </a:cubicBezTo>
                    <a:cubicBezTo>
                      <a:pt x="490533" y="79017"/>
                      <a:pt x="489325" y="78775"/>
                      <a:pt x="488116" y="78534"/>
                    </a:cubicBezTo>
                    <a:cubicBezTo>
                      <a:pt x="486908" y="78292"/>
                      <a:pt x="485942" y="77567"/>
                      <a:pt x="484975" y="76842"/>
                    </a:cubicBezTo>
                    <a:cubicBezTo>
                      <a:pt x="484009" y="76117"/>
                      <a:pt x="483284" y="75151"/>
                      <a:pt x="482800" y="73942"/>
                    </a:cubicBezTo>
                    <a:cubicBezTo>
                      <a:pt x="482317" y="72734"/>
                      <a:pt x="482075" y="71284"/>
                      <a:pt x="482075" y="69351"/>
                    </a:cubicBezTo>
                    <a:cubicBezTo>
                      <a:pt x="482075" y="67418"/>
                      <a:pt x="482559" y="65968"/>
                      <a:pt x="483284" y="64760"/>
                    </a:cubicBezTo>
                    <a:cubicBezTo>
                      <a:pt x="484009" y="63552"/>
                      <a:pt x="484975" y="62585"/>
                      <a:pt x="486183" y="61619"/>
                    </a:cubicBezTo>
                    <a:cubicBezTo>
                      <a:pt x="487392" y="60894"/>
                      <a:pt x="488358" y="60169"/>
                      <a:pt x="489566" y="59686"/>
                    </a:cubicBezTo>
                    <a:cubicBezTo>
                      <a:pt x="490775" y="59202"/>
                      <a:pt x="491741" y="58961"/>
                      <a:pt x="492708" y="58719"/>
                    </a:cubicBezTo>
                    <a:cubicBezTo>
                      <a:pt x="493674" y="58477"/>
                      <a:pt x="494882" y="58236"/>
                      <a:pt x="496091" y="58236"/>
                    </a:cubicBezTo>
                    <a:cubicBezTo>
                      <a:pt x="497299" y="58236"/>
                      <a:pt x="498507" y="57994"/>
                      <a:pt x="499715" y="57994"/>
                    </a:cubicBezTo>
                    <a:cubicBezTo>
                      <a:pt x="500923" y="57994"/>
                      <a:pt x="501890" y="57752"/>
                      <a:pt x="502857" y="57752"/>
                    </a:cubicBezTo>
                    <a:lnTo>
                      <a:pt x="505031" y="57752"/>
                    </a:lnTo>
                    <a:cubicBezTo>
                      <a:pt x="504548" y="59444"/>
                      <a:pt x="504548" y="61135"/>
                      <a:pt x="504548" y="62827"/>
                    </a:cubicBezTo>
                    <a:moveTo>
                      <a:pt x="522188" y="78292"/>
                    </a:moveTo>
                    <a:cubicBezTo>
                      <a:pt x="520738" y="78775"/>
                      <a:pt x="519288" y="79017"/>
                      <a:pt x="517838" y="79017"/>
                    </a:cubicBezTo>
                    <a:cubicBezTo>
                      <a:pt x="516630" y="79017"/>
                      <a:pt x="515664" y="78534"/>
                      <a:pt x="514939" y="77809"/>
                    </a:cubicBezTo>
                    <a:cubicBezTo>
                      <a:pt x="514214" y="77084"/>
                      <a:pt x="513972" y="75392"/>
                      <a:pt x="513972" y="72734"/>
                    </a:cubicBezTo>
                    <a:lnTo>
                      <a:pt x="513972" y="43496"/>
                    </a:lnTo>
                    <a:cubicBezTo>
                      <a:pt x="513972" y="42529"/>
                      <a:pt x="513972" y="41562"/>
                      <a:pt x="513972" y="40354"/>
                    </a:cubicBezTo>
                    <a:cubicBezTo>
                      <a:pt x="513972" y="39146"/>
                      <a:pt x="513730" y="38179"/>
                      <a:pt x="513489" y="36971"/>
                    </a:cubicBezTo>
                    <a:cubicBezTo>
                      <a:pt x="513247" y="35763"/>
                      <a:pt x="512764" y="34796"/>
                      <a:pt x="512281" y="33830"/>
                    </a:cubicBezTo>
                    <a:cubicBezTo>
                      <a:pt x="511797" y="32863"/>
                      <a:pt x="510831" y="31897"/>
                      <a:pt x="509864" y="31172"/>
                    </a:cubicBezTo>
                    <a:cubicBezTo>
                      <a:pt x="507689" y="29480"/>
                      <a:pt x="505273" y="28514"/>
                      <a:pt x="502615" y="27789"/>
                    </a:cubicBezTo>
                    <a:cubicBezTo>
                      <a:pt x="499957" y="27306"/>
                      <a:pt x="497540" y="27064"/>
                      <a:pt x="494882" y="27064"/>
                    </a:cubicBezTo>
                    <a:cubicBezTo>
                      <a:pt x="492708" y="27064"/>
                      <a:pt x="490291" y="27306"/>
                      <a:pt x="488116" y="27789"/>
                    </a:cubicBezTo>
                    <a:cubicBezTo>
                      <a:pt x="485942" y="28272"/>
                      <a:pt x="483767" y="28997"/>
                      <a:pt x="482075" y="29964"/>
                    </a:cubicBezTo>
                    <a:cubicBezTo>
                      <a:pt x="480142" y="30930"/>
                      <a:pt x="478692" y="32380"/>
                      <a:pt x="477243" y="33830"/>
                    </a:cubicBezTo>
                    <a:cubicBezTo>
                      <a:pt x="475793" y="35280"/>
                      <a:pt x="475068" y="37454"/>
                      <a:pt x="474584" y="40113"/>
                    </a:cubicBezTo>
                    <a:lnTo>
                      <a:pt x="482317" y="42529"/>
                    </a:lnTo>
                    <a:cubicBezTo>
                      <a:pt x="482559" y="41321"/>
                      <a:pt x="482800" y="40113"/>
                      <a:pt x="483284" y="38904"/>
                    </a:cubicBezTo>
                    <a:cubicBezTo>
                      <a:pt x="483767" y="37938"/>
                      <a:pt x="484250" y="36730"/>
                      <a:pt x="485217" y="36005"/>
                    </a:cubicBezTo>
                    <a:cubicBezTo>
                      <a:pt x="486183" y="35038"/>
                      <a:pt x="487150" y="34555"/>
                      <a:pt x="488600" y="33830"/>
                    </a:cubicBezTo>
                    <a:cubicBezTo>
                      <a:pt x="490050" y="33347"/>
                      <a:pt x="491741" y="33105"/>
                      <a:pt x="493916" y="33105"/>
                    </a:cubicBezTo>
                    <a:cubicBezTo>
                      <a:pt x="495124" y="33105"/>
                      <a:pt x="496332" y="33105"/>
                      <a:pt x="497299" y="33347"/>
                    </a:cubicBezTo>
                    <a:cubicBezTo>
                      <a:pt x="498507" y="33588"/>
                      <a:pt x="499474" y="33830"/>
                      <a:pt x="500440" y="34313"/>
                    </a:cubicBezTo>
                    <a:cubicBezTo>
                      <a:pt x="501890" y="35038"/>
                      <a:pt x="502857" y="36005"/>
                      <a:pt x="503582" y="37213"/>
                    </a:cubicBezTo>
                    <a:cubicBezTo>
                      <a:pt x="504065" y="38421"/>
                      <a:pt x="504548" y="40113"/>
                      <a:pt x="504548" y="42287"/>
                    </a:cubicBezTo>
                    <a:lnTo>
                      <a:pt x="504548" y="51711"/>
                    </a:lnTo>
                    <a:cubicBezTo>
                      <a:pt x="501648" y="51711"/>
                      <a:pt x="499232" y="51711"/>
                      <a:pt x="497057" y="51953"/>
                    </a:cubicBezTo>
                    <a:cubicBezTo>
                      <a:pt x="494882" y="51953"/>
                      <a:pt x="492949" y="52195"/>
                      <a:pt x="491016" y="52436"/>
                    </a:cubicBezTo>
                    <a:cubicBezTo>
                      <a:pt x="488358" y="52920"/>
                      <a:pt x="485942" y="53644"/>
                      <a:pt x="483525" y="54369"/>
                    </a:cubicBezTo>
                    <a:cubicBezTo>
                      <a:pt x="481350" y="55336"/>
                      <a:pt x="479176" y="56544"/>
                      <a:pt x="477484" y="57994"/>
                    </a:cubicBezTo>
                    <a:cubicBezTo>
                      <a:pt x="475793" y="59444"/>
                      <a:pt x="474584" y="61135"/>
                      <a:pt x="473618" y="63310"/>
                    </a:cubicBezTo>
                    <a:cubicBezTo>
                      <a:pt x="472651" y="65243"/>
                      <a:pt x="472168" y="67660"/>
                      <a:pt x="472168" y="70076"/>
                    </a:cubicBezTo>
                    <a:cubicBezTo>
                      <a:pt x="472168" y="72493"/>
                      <a:pt x="472651" y="74909"/>
                      <a:pt x="473618" y="76842"/>
                    </a:cubicBezTo>
                    <a:cubicBezTo>
                      <a:pt x="474584" y="78775"/>
                      <a:pt x="475793" y="80467"/>
                      <a:pt x="477243" y="81675"/>
                    </a:cubicBezTo>
                    <a:cubicBezTo>
                      <a:pt x="478692" y="82883"/>
                      <a:pt x="480384" y="83850"/>
                      <a:pt x="482317" y="84575"/>
                    </a:cubicBezTo>
                    <a:cubicBezTo>
                      <a:pt x="484250" y="85300"/>
                      <a:pt x="485942" y="85541"/>
                      <a:pt x="488116" y="85541"/>
                    </a:cubicBezTo>
                    <a:cubicBezTo>
                      <a:pt x="492708" y="85541"/>
                      <a:pt x="496332" y="84575"/>
                      <a:pt x="499232" y="82641"/>
                    </a:cubicBezTo>
                    <a:cubicBezTo>
                      <a:pt x="502132" y="80708"/>
                      <a:pt x="504065" y="78292"/>
                      <a:pt x="505031" y="75634"/>
                    </a:cubicBezTo>
                    <a:cubicBezTo>
                      <a:pt x="505273" y="78050"/>
                      <a:pt x="506240" y="80225"/>
                      <a:pt x="507689" y="82158"/>
                    </a:cubicBezTo>
                    <a:cubicBezTo>
                      <a:pt x="509139" y="84091"/>
                      <a:pt x="511314" y="84816"/>
                      <a:pt x="514214" y="84816"/>
                    </a:cubicBezTo>
                    <a:cubicBezTo>
                      <a:pt x="515905" y="84816"/>
                      <a:pt x="517597" y="84575"/>
                      <a:pt x="519047" y="84333"/>
                    </a:cubicBezTo>
                    <a:cubicBezTo>
                      <a:pt x="520496" y="84091"/>
                      <a:pt x="521705" y="83850"/>
                      <a:pt x="522430" y="83608"/>
                    </a:cubicBezTo>
                    <a:lnTo>
                      <a:pt x="522430" y="78292"/>
                    </a:lnTo>
                    <a:close/>
                    <a:moveTo>
                      <a:pt x="458636" y="77325"/>
                    </a:moveTo>
                    <a:cubicBezTo>
                      <a:pt x="457428" y="77809"/>
                      <a:pt x="456461" y="78292"/>
                      <a:pt x="455495" y="78534"/>
                    </a:cubicBezTo>
                    <a:cubicBezTo>
                      <a:pt x="454528" y="78775"/>
                      <a:pt x="453562" y="79017"/>
                      <a:pt x="452353" y="79017"/>
                    </a:cubicBezTo>
                    <a:cubicBezTo>
                      <a:pt x="451629" y="79017"/>
                      <a:pt x="450904" y="78775"/>
                      <a:pt x="449937" y="78534"/>
                    </a:cubicBezTo>
                    <a:cubicBezTo>
                      <a:pt x="448970" y="78292"/>
                      <a:pt x="448246" y="78050"/>
                      <a:pt x="447762" y="77567"/>
                    </a:cubicBezTo>
                    <a:cubicBezTo>
                      <a:pt x="446554" y="76600"/>
                      <a:pt x="445829" y="75634"/>
                      <a:pt x="445587" y="74184"/>
                    </a:cubicBezTo>
                    <a:cubicBezTo>
                      <a:pt x="445346" y="72734"/>
                      <a:pt x="445346" y="70801"/>
                      <a:pt x="445346" y="67901"/>
                    </a:cubicBezTo>
                    <a:lnTo>
                      <a:pt x="445346" y="35280"/>
                    </a:lnTo>
                    <a:lnTo>
                      <a:pt x="458394" y="35280"/>
                    </a:lnTo>
                    <a:lnTo>
                      <a:pt x="458394" y="28997"/>
                    </a:lnTo>
                    <a:lnTo>
                      <a:pt x="445346" y="28997"/>
                    </a:lnTo>
                    <a:lnTo>
                      <a:pt x="445346" y="12807"/>
                    </a:lnTo>
                    <a:lnTo>
                      <a:pt x="435680" y="14982"/>
                    </a:lnTo>
                    <a:lnTo>
                      <a:pt x="435680" y="28997"/>
                    </a:lnTo>
                    <a:lnTo>
                      <a:pt x="426256" y="28997"/>
                    </a:lnTo>
                    <a:lnTo>
                      <a:pt x="426256" y="35280"/>
                    </a:lnTo>
                    <a:lnTo>
                      <a:pt x="435680" y="35280"/>
                    </a:lnTo>
                    <a:lnTo>
                      <a:pt x="435680" y="68868"/>
                    </a:lnTo>
                    <a:cubicBezTo>
                      <a:pt x="435680" y="71768"/>
                      <a:pt x="435680" y="74184"/>
                      <a:pt x="435922" y="76117"/>
                    </a:cubicBezTo>
                    <a:cubicBezTo>
                      <a:pt x="436163" y="78050"/>
                      <a:pt x="436888" y="79983"/>
                      <a:pt x="437855" y="81433"/>
                    </a:cubicBezTo>
                    <a:cubicBezTo>
                      <a:pt x="439063" y="83125"/>
                      <a:pt x="440513" y="84091"/>
                      <a:pt x="442446" y="84816"/>
                    </a:cubicBezTo>
                    <a:cubicBezTo>
                      <a:pt x="444379" y="85541"/>
                      <a:pt x="446312" y="85783"/>
                      <a:pt x="448487" y="85783"/>
                    </a:cubicBezTo>
                    <a:cubicBezTo>
                      <a:pt x="450662" y="85783"/>
                      <a:pt x="452837" y="85541"/>
                      <a:pt x="455012" y="84816"/>
                    </a:cubicBezTo>
                    <a:cubicBezTo>
                      <a:pt x="457186" y="84091"/>
                      <a:pt x="458878" y="83125"/>
                      <a:pt x="460569" y="82158"/>
                    </a:cubicBezTo>
                    <a:lnTo>
                      <a:pt x="458636" y="77325"/>
                    </a:lnTo>
                    <a:close/>
                    <a:moveTo>
                      <a:pt x="409825" y="28997"/>
                    </a:moveTo>
                    <a:lnTo>
                      <a:pt x="399676" y="28997"/>
                    </a:lnTo>
                    <a:lnTo>
                      <a:pt x="399676" y="84091"/>
                    </a:lnTo>
                    <a:lnTo>
                      <a:pt x="409825" y="84091"/>
                    </a:lnTo>
                    <a:lnTo>
                      <a:pt x="409825" y="28997"/>
                    </a:lnTo>
                    <a:close/>
                    <a:moveTo>
                      <a:pt x="409341" y="2416"/>
                    </a:moveTo>
                    <a:cubicBezTo>
                      <a:pt x="408133" y="1208"/>
                      <a:pt x="406683" y="483"/>
                      <a:pt x="404992" y="483"/>
                    </a:cubicBezTo>
                    <a:cubicBezTo>
                      <a:pt x="403300" y="483"/>
                      <a:pt x="401609" y="1208"/>
                      <a:pt x="400400" y="2416"/>
                    </a:cubicBezTo>
                    <a:cubicBezTo>
                      <a:pt x="399192" y="3625"/>
                      <a:pt x="398467" y="5316"/>
                      <a:pt x="398467" y="6766"/>
                    </a:cubicBezTo>
                    <a:cubicBezTo>
                      <a:pt x="398467" y="8457"/>
                      <a:pt x="399192" y="9907"/>
                      <a:pt x="400400" y="11116"/>
                    </a:cubicBezTo>
                    <a:cubicBezTo>
                      <a:pt x="401609" y="12324"/>
                      <a:pt x="403059" y="13049"/>
                      <a:pt x="404992" y="13049"/>
                    </a:cubicBezTo>
                    <a:cubicBezTo>
                      <a:pt x="406683" y="13049"/>
                      <a:pt x="408133" y="12324"/>
                      <a:pt x="409341" y="11116"/>
                    </a:cubicBezTo>
                    <a:cubicBezTo>
                      <a:pt x="410549" y="9907"/>
                      <a:pt x="411274" y="8457"/>
                      <a:pt x="411274" y="6766"/>
                    </a:cubicBezTo>
                    <a:cubicBezTo>
                      <a:pt x="411274" y="5074"/>
                      <a:pt x="410549" y="3625"/>
                      <a:pt x="409341" y="2416"/>
                    </a:cubicBezTo>
                    <a:moveTo>
                      <a:pt x="379619" y="61377"/>
                    </a:moveTo>
                    <a:cubicBezTo>
                      <a:pt x="378653" y="59444"/>
                      <a:pt x="377203" y="57994"/>
                      <a:pt x="375511" y="56544"/>
                    </a:cubicBezTo>
                    <a:cubicBezTo>
                      <a:pt x="373820" y="55094"/>
                      <a:pt x="372128" y="54128"/>
                      <a:pt x="370195" y="53403"/>
                    </a:cubicBezTo>
                    <a:cubicBezTo>
                      <a:pt x="368262" y="52678"/>
                      <a:pt x="366329" y="51953"/>
                      <a:pt x="364396" y="51470"/>
                    </a:cubicBezTo>
                    <a:cubicBezTo>
                      <a:pt x="361013" y="50503"/>
                      <a:pt x="358113" y="49295"/>
                      <a:pt x="355938" y="47603"/>
                    </a:cubicBezTo>
                    <a:cubicBezTo>
                      <a:pt x="353764" y="45912"/>
                      <a:pt x="352797" y="43737"/>
                      <a:pt x="352797" y="40837"/>
                    </a:cubicBezTo>
                    <a:cubicBezTo>
                      <a:pt x="352797" y="38663"/>
                      <a:pt x="353764" y="36730"/>
                      <a:pt x="355697" y="35280"/>
                    </a:cubicBezTo>
                    <a:cubicBezTo>
                      <a:pt x="357630" y="33830"/>
                      <a:pt x="360046" y="33105"/>
                      <a:pt x="362946" y="33105"/>
                    </a:cubicBezTo>
                    <a:cubicBezTo>
                      <a:pt x="366087" y="33105"/>
                      <a:pt x="368504" y="33588"/>
                      <a:pt x="370195" y="34796"/>
                    </a:cubicBezTo>
                    <a:cubicBezTo>
                      <a:pt x="371887" y="36005"/>
                      <a:pt x="373337" y="37213"/>
                      <a:pt x="374786" y="38421"/>
                    </a:cubicBezTo>
                    <a:lnTo>
                      <a:pt x="379619" y="32380"/>
                    </a:lnTo>
                    <a:cubicBezTo>
                      <a:pt x="378169" y="31172"/>
                      <a:pt x="376236" y="29964"/>
                      <a:pt x="373820" y="28997"/>
                    </a:cubicBezTo>
                    <a:cubicBezTo>
                      <a:pt x="371162" y="27789"/>
                      <a:pt x="367779" y="27306"/>
                      <a:pt x="363429" y="27306"/>
                    </a:cubicBezTo>
                    <a:cubicBezTo>
                      <a:pt x="360771" y="27306"/>
                      <a:pt x="358355" y="27547"/>
                      <a:pt x="355938" y="28272"/>
                    </a:cubicBezTo>
                    <a:cubicBezTo>
                      <a:pt x="353522" y="28997"/>
                      <a:pt x="351589" y="29722"/>
                      <a:pt x="349656" y="31172"/>
                    </a:cubicBezTo>
                    <a:cubicBezTo>
                      <a:pt x="347964" y="32380"/>
                      <a:pt x="346514" y="34071"/>
                      <a:pt x="345306" y="36005"/>
                    </a:cubicBezTo>
                    <a:cubicBezTo>
                      <a:pt x="344098" y="37938"/>
                      <a:pt x="343615" y="40113"/>
                      <a:pt x="343615" y="42771"/>
                    </a:cubicBezTo>
                    <a:cubicBezTo>
                      <a:pt x="343615" y="45670"/>
                      <a:pt x="344098" y="48087"/>
                      <a:pt x="345065" y="50020"/>
                    </a:cubicBezTo>
                    <a:cubicBezTo>
                      <a:pt x="346031" y="51953"/>
                      <a:pt x="347481" y="53644"/>
                      <a:pt x="348931" y="54853"/>
                    </a:cubicBezTo>
                    <a:cubicBezTo>
                      <a:pt x="350622" y="56061"/>
                      <a:pt x="352314" y="57269"/>
                      <a:pt x="354005" y="57752"/>
                    </a:cubicBezTo>
                    <a:cubicBezTo>
                      <a:pt x="355938" y="58477"/>
                      <a:pt x="357630" y="58961"/>
                      <a:pt x="359321" y="59686"/>
                    </a:cubicBezTo>
                    <a:cubicBezTo>
                      <a:pt x="362946" y="60652"/>
                      <a:pt x="365604" y="61860"/>
                      <a:pt x="367779" y="63310"/>
                    </a:cubicBezTo>
                    <a:cubicBezTo>
                      <a:pt x="369954" y="64760"/>
                      <a:pt x="370920" y="67176"/>
                      <a:pt x="370920" y="70559"/>
                    </a:cubicBezTo>
                    <a:cubicBezTo>
                      <a:pt x="370920" y="73459"/>
                      <a:pt x="369954" y="75634"/>
                      <a:pt x="368262" y="77325"/>
                    </a:cubicBezTo>
                    <a:cubicBezTo>
                      <a:pt x="366571" y="78775"/>
                      <a:pt x="364154" y="79742"/>
                      <a:pt x="360771" y="79742"/>
                    </a:cubicBezTo>
                    <a:cubicBezTo>
                      <a:pt x="359080" y="79742"/>
                      <a:pt x="357630" y="79500"/>
                      <a:pt x="355938" y="79017"/>
                    </a:cubicBezTo>
                    <a:cubicBezTo>
                      <a:pt x="354489" y="78534"/>
                      <a:pt x="353039" y="77809"/>
                      <a:pt x="351830" y="76842"/>
                    </a:cubicBezTo>
                    <a:cubicBezTo>
                      <a:pt x="350622" y="76117"/>
                      <a:pt x="349414" y="75151"/>
                      <a:pt x="348447" y="74184"/>
                    </a:cubicBezTo>
                    <a:cubicBezTo>
                      <a:pt x="347481" y="73217"/>
                      <a:pt x="346756" y="72493"/>
                      <a:pt x="346031" y="71768"/>
                    </a:cubicBezTo>
                    <a:lnTo>
                      <a:pt x="341198" y="79500"/>
                    </a:lnTo>
                    <a:cubicBezTo>
                      <a:pt x="346514" y="83608"/>
                      <a:pt x="352797" y="85783"/>
                      <a:pt x="360288" y="85783"/>
                    </a:cubicBezTo>
                    <a:cubicBezTo>
                      <a:pt x="363188" y="85783"/>
                      <a:pt x="365604" y="85300"/>
                      <a:pt x="368020" y="84575"/>
                    </a:cubicBezTo>
                    <a:cubicBezTo>
                      <a:pt x="370437" y="83850"/>
                      <a:pt x="372612" y="82641"/>
                      <a:pt x="374303" y="81192"/>
                    </a:cubicBezTo>
                    <a:cubicBezTo>
                      <a:pt x="375995" y="79742"/>
                      <a:pt x="377444" y="77809"/>
                      <a:pt x="378411" y="75634"/>
                    </a:cubicBezTo>
                    <a:cubicBezTo>
                      <a:pt x="379378" y="73459"/>
                      <a:pt x="380103" y="71043"/>
                      <a:pt x="380103" y="68143"/>
                    </a:cubicBezTo>
                    <a:cubicBezTo>
                      <a:pt x="381069" y="65485"/>
                      <a:pt x="380586" y="63310"/>
                      <a:pt x="379619" y="61377"/>
                    </a:cubicBezTo>
                    <a:moveTo>
                      <a:pt x="298428" y="84091"/>
                    </a:moveTo>
                    <a:lnTo>
                      <a:pt x="307852" y="84091"/>
                    </a:lnTo>
                    <a:lnTo>
                      <a:pt x="307852" y="57511"/>
                    </a:lnTo>
                    <a:cubicBezTo>
                      <a:pt x="307852" y="55578"/>
                      <a:pt x="307852" y="53886"/>
                      <a:pt x="308093" y="51953"/>
                    </a:cubicBezTo>
                    <a:cubicBezTo>
                      <a:pt x="308335" y="50020"/>
                      <a:pt x="308577" y="48328"/>
                      <a:pt x="308818" y="46637"/>
                    </a:cubicBezTo>
                    <a:cubicBezTo>
                      <a:pt x="309785" y="43254"/>
                      <a:pt x="310993" y="40354"/>
                      <a:pt x="312926" y="37938"/>
                    </a:cubicBezTo>
                    <a:cubicBezTo>
                      <a:pt x="314618" y="35521"/>
                      <a:pt x="316792" y="34555"/>
                      <a:pt x="318967" y="34555"/>
                    </a:cubicBezTo>
                    <a:cubicBezTo>
                      <a:pt x="322833" y="34555"/>
                      <a:pt x="324767" y="36488"/>
                      <a:pt x="325008" y="40596"/>
                    </a:cubicBezTo>
                    <a:lnTo>
                      <a:pt x="333224" y="37696"/>
                    </a:lnTo>
                    <a:cubicBezTo>
                      <a:pt x="333224" y="35763"/>
                      <a:pt x="332741" y="34313"/>
                      <a:pt x="332016" y="32863"/>
                    </a:cubicBezTo>
                    <a:cubicBezTo>
                      <a:pt x="331291" y="31413"/>
                      <a:pt x="330566" y="30447"/>
                      <a:pt x="329599" y="29722"/>
                    </a:cubicBezTo>
                    <a:cubicBezTo>
                      <a:pt x="328633" y="28997"/>
                      <a:pt x="327425" y="28272"/>
                      <a:pt x="326216" y="28030"/>
                    </a:cubicBezTo>
                    <a:cubicBezTo>
                      <a:pt x="325008" y="27547"/>
                      <a:pt x="323800" y="27547"/>
                      <a:pt x="322833" y="27547"/>
                    </a:cubicBezTo>
                    <a:cubicBezTo>
                      <a:pt x="319450" y="27547"/>
                      <a:pt x="316792" y="28514"/>
                      <a:pt x="314134" y="30205"/>
                    </a:cubicBezTo>
                    <a:cubicBezTo>
                      <a:pt x="311718" y="32138"/>
                      <a:pt x="309543" y="34555"/>
                      <a:pt x="307852" y="37696"/>
                    </a:cubicBezTo>
                    <a:lnTo>
                      <a:pt x="306643" y="28272"/>
                    </a:lnTo>
                    <a:lnTo>
                      <a:pt x="297219" y="29239"/>
                    </a:lnTo>
                    <a:cubicBezTo>
                      <a:pt x="297219" y="29722"/>
                      <a:pt x="297461" y="30447"/>
                      <a:pt x="297461" y="31413"/>
                    </a:cubicBezTo>
                    <a:cubicBezTo>
                      <a:pt x="297703" y="32380"/>
                      <a:pt x="297703" y="33588"/>
                      <a:pt x="297944" y="35038"/>
                    </a:cubicBezTo>
                    <a:cubicBezTo>
                      <a:pt x="298186" y="36488"/>
                      <a:pt x="298186" y="37696"/>
                      <a:pt x="298186" y="39146"/>
                    </a:cubicBezTo>
                    <a:cubicBezTo>
                      <a:pt x="298186" y="40596"/>
                      <a:pt x="298428" y="41804"/>
                      <a:pt x="298428" y="43254"/>
                    </a:cubicBezTo>
                    <a:lnTo>
                      <a:pt x="298428" y="84091"/>
                    </a:lnTo>
                    <a:close/>
                    <a:moveTo>
                      <a:pt x="267981" y="38179"/>
                    </a:moveTo>
                    <a:cubicBezTo>
                      <a:pt x="270156" y="41079"/>
                      <a:pt x="271122" y="45187"/>
                      <a:pt x="271122" y="50262"/>
                    </a:cubicBezTo>
                    <a:lnTo>
                      <a:pt x="271122" y="52195"/>
                    </a:lnTo>
                    <a:lnTo>
                      <a:pt x="243817" y="52195"/>
                    </a:lnTo>
                    <a:cubicBezTo>
                      <a:pt x="244058" y="49778"/>
                      <a:pt x="244783" y="47362"/>
                      <a:pt x="245508" y="45187"/>
                    </a:cubicBezTo>
                    <a:cubicBezTo>
                      <a:pt x="246233" y="43012"/>
                      <a:pt x="247441" y="41079"/>
                      <a:pt x="248649" y="39388"/>
                    </a:cubicBezTo>
                    <a:cubicBezTo>
                      <a:pt x="249858" y="37696"/>
                      <a:pt x="251549" y="36246"/>
                      <a:pt x="253241" y="35280"/>
                    </a:cubicBezTo>
                    <a:cubicBezTo>
                      <a:pt x="254932" y="34313"/>
                      <a:pt x="257107" y="33830"/>
                      <a:pt x="259282" y="33830"/>
                    </a:cubicBezTo>
                    <a:cubicBezTo>
                      <a:pt x="262906" y="33588"/>
                      <a:pt x="265806" y="35038"/>
                      <a:pt x="267981" y="38179"/>
                    </a:cubicBezTo>
                    <a:moveTo>
                      <a:pt x="281029" y="58236"/>
                    </a:moveTo>
                    <a:lnTo>
                      <a:pt x="281029" y="52678"/>
                    </a:lnTo>
                    <a:cubicBezTo>
                      <a:pt x="281029" y="49537"/>
                      <a:pt x="280788" y="46395"/>
                      <a:pt x="280063" y="43496"/>
                    </a:cubicBezTo>
                    <a:cubicBezTo>
                      <a:pt x="279338" y="40354"/>
                      <a:pt x="278130" y="37696"/>
                      <a:pt x="276438" y="35280"/>
                    </a:cubicBezTo>
                    <a:cubicBezTo>
                      <a:pt x="274747" y="32863"/>
                      <a:pt x="272572" y="30930"/>
                      <a:pt x="269672" y="29480"/>
                    </a:cubicBezTo>
                    <a:cubicBezTo>
                      <a:pt x="266773" y="28030"/>
                      <a:pt x="263390" y="27306"/>
                      <a:pt x="259040" y="27306"/>
                    </a:cubicBezTo>
                    <a:cubicBezTo>
                      <a:pt x="255415" y="27306"/>
                      <a:pt x="252274" y="28030"/>
                      <a:pt x="249133" y="29480"/>
                    </a:cubicBezTo>
                    <a:cubicBezTo>
                      <a:pt x="245991" y="30930"/>
                      <a:pt x="243333" y="32863"/>
                      <a:pt x="241159" y="35521"/>
                    </a:cubicBezTo>
                    <a:cubicBezTo>
                      <a:pt x="238984" y="38179"/>
                      <a:pt x="237051" y="41079"/>
                      <a:pt x="235842" y="44704"/>
                    </a:cubicBezTo>
                    <a:cubicBezTo>
                      <a:pt x="234634" y="48328"/>
                      <a:pt x="233909" y="52195"/>
                      <a:pt x="233909" y="56544"/>
                    </a:cubicBezTo>
                    <a:cubicBezTo>
                      <a:pt x="233909" y="66210"/>
                      <a:pt x="236084" y="73459"/>
                      <a:pt x="240675" y="78292"/>
                    </a:cubicBezTo>
                    <a:cubicBezTo>
                      <a:pt x="245025" y="83125"/>
                      <a:pt x="251791" y="85783"/>
                      <a:pt x="260490" y="85783"/>
                    </a:cubicBezTo>
                    <a:cubicBezTo>
                      <a:pt x="265081" y="85783"/>
                      <a:pt x="268947" y="84816"/>
                      <a:pt x="272572" y="83125"/>
                    </a:cubicBezTo>
                    <a:cubicBezTo>
                      <a:pt x="275955" y="81192"/>
                      <a:pt x="279338" y="78534"/>
                      <a:pt x="282238" y="75151"/>
                    </a:cubicBezTo>
                    <a:lnTo>
                      <a:pt x="278371" y="71043"/>
                    </a:lnTo>
                    <a:cubicBezTo>
                      <a:pt x="274747" y="74426"/>
                      <a:pt x="271605" y="76359"/>
                      <a:pt x="268947" y="77567"/>
                    </a:cubicBezTo>
                    <a:cubicBezTo>
                      <a:pt x="266289" y="78534"/>
                      <a:pt x="263631" y="79017"/>
                      <a:pt x="261215" y="79017"/>
                    </a:cubicBezTo>
                    <a:cubicBezTo>
                      <a:pt x="255657" y="79017"/>
                      <a:pt x="251549" y="77325"/>
                      <a:pt x="248649" y="73701"/>
                    </a:cubicBezTo>
                    <a:cubicBezTo>
                      <a:pt x="245750" y="70076"/>
                      <a:pt x="244300" y="65002"/>
                      <a:pt x="244058" y="58477"/>
                    </a:cubicBezTo>
                    <a:lnTo>
                      <a:pt x="281029" y="58477"/>
                    </a:lnTo>
                    <a:close/>
                    <a:moveTo>
                      <a:pt x="183648" y="28997"/>
                    </a:moveTo>
                    <a:lnTo>
                      <a:pt x="172774" y="28997"/>
                    </a:lnTo>
                    <a:lnTo>
                      <a:pt x="195247" y="85300"/>
                    </a:lnTo>
                    <a:lnTo>
                      <a:pt x="203221" y="85300"/>
                    </a:lnTo>
                    <a:lnTo>
                      <a:pt x="226418" y="28997"/>
                    </a:lnTo>
                    <a:lnTo>
                      <a:pt x="217236" y="28997"/>
                    </a:lnTo>
                    <a:lnTo>
                      <a:pt x="202496" y="67660"/>
                    </a:lnTo>
                    <a:cubicBezTo>
                      <a:pt x="201046" y="71526"/>
                      <a:pt x="200321" y="74426"/>
                      <a:pt x="200079" y="76359"/>
                    </a:cubicBezTo>
                    <a:cubicBezTo>
                      <a:pt x="199838" y="75392"/>
                      <a:pt x="199596" y="74184"/>
                      <a:pt x="199354" y="72734"/>
                    </a:cubicBezTo>
                    <a:cubicBezTo>
                      <a:pt x="199113" y="71284"/>
                      <a:pt x="198388" y="69351"/>
                      <a:pt x="197663" y="67176"/>
                    </a:cubicBezTo>
                    <a:lnTo>
                      <a:pt x="183648" y="28997"/>
                    </a:lnTo>
                    <a:close/>
                    <a:moveTo>
                      <a:pt x="159000" y="28997"/>
                    </a:moveTo>
                    <a:lnTo>
                      <a:pt x="148851" y="28997"/>
                    </a:lnTo>
                    <a:lnTo>
                      <a:pt x="148851" y="84091"/>
                    </a:lnTo>
                    <a:lnTo>
                      <a:pt x="159000" y="84091"/>
                    </a:lnTo>
                    <a:lnTo>
                      <a:pt x="159000" y="28997"/>
                    </a:lnTo>
                    <a:close/>
                    <a:moveTo>
                      <a:pt x="158517" y="2416"/>
                    </a:moveTo>
                    <a:cubicBezTo>
                      <a:pt x="157309" y="1208"/>
                      <a:pt x="155859" y="483"/>
                      <a:pt x="154167" y="483"/>
                    </a:cubicBezTo>
                    <a:cubicBezTo>
                      <a:pt x="152476" y="483"/>
                      <a:pt x="150784" y="1208"/>
                      <a:pt x="149576" y="2416"/>
                    </a:cubicBezTo>
                    <a:cubicBezTo>
                      <a:pt x="148368" y="3625"/>
                      <a:pt x="147643" y="5316"/>
                      <a:pt x="147643" y="6766"/>
                    </a:cubicBezTo>
                    <a:cubicBezTo>
                      <a:pt x="147643" y="8457"/>
                      <a:pt x="148368" y="9907"/>
                      <a:pt x="149576" y="11116"/>
                    </a:cubicBezTo>
                    <a:cubicBezTo>
                      <a:pt x="150784" y="12324"/>
                      <a:pt x="152476" y="13049"/>
                      <a:pt x="154167" y="13049"/>
                    </a:cubicBezTo>
                    <a:cubicBezTo>
                      <a:pt x="155859" y="13049"/>
                      <a:pt x="157309" y="12324"/>
                      <a:pt x="158517" y="11116"/>
                    </a:cubicBezTo>
                    <a:cubicBezTo>
                      <a:pt x="159725" y="9907"/>
                      <a:pt x="160450" y="8457"/>
                      <a:pt x="160450" y="6766"/>
                    </a:cubicBezTo>
                    <a:cubicBezTo>
                      <a:pt x="160450" y="5074"/>
                      <a:pt x="159725" y="3625"/>
                      <a:pt x="158517" y="2416"/>
                    </a:cubicBezTo>
                    <a:moveTo>
                      <a:pt x="128795" y="84091"/>
                    </a:moveTo>
                    <a:lnTo>
                      <a:pt x="128795" y="49537"/>
                    </a:lnTo>
                    <a:cubicBezTo>
                      <a:pt x="128795" y="46637"/>
                      <a:pt x="128553" y="43737"/>
                      <a:pt x="128312" y="41079"/>
                    </a:cubicBezTo>
                    <a:cubicBezTo>
                      <a:pt x="128070" y="38421"/>
                      <a:pt x="127345" y="36005"/>
                      <a:pt x="126137" y="34071"/>
                    </a:cubicBezTo>
                    <a:cubicBezTo>
                      <a:pt x="124929" y="32138"/>
                      <a:pt x="122996" y="30447"/>
                      <a:pt x="120338" y="29239"/>
                    </a:cubicBezTo>
                    <a:cubicBezTo>
                      <a:pt x="117680" y="28030"/>
                      <a:pt x="114297" y="27306"/>
                      <a:pt x="109705" y="27306"/>
                    </a:cubicBezTo>
                    <a:cubicBezTo>
                      <a:pt x="106806" y="27306"/>
                      <a:pt x="104389" y="27789"/>
                      <a:pt x="102214" y="28514"/>
                    </a:cubicBezTo>
                    <a:cubicBezTo>
                      <a:pt x="100040" y="29480"/>
                      <a:pt x="98348" y="30447"/>
                      <a:pt x="96898" y="31655"/>
                    </a:cubicBezTo>
                    <a:cubicBezTo>
                      <a:pt x="95449" y="32863"/>
                      <a:pt x="94240" y="34071"/>
                      <a:pt x="93274" y="35280"/>
                    </a:cubicBezTo>
                    <a:cubicBezTo>
                      <a:pt x="92307" y="36488"/>
                      <a:pt x="91824" y="37213"/>
                      <a:pt x="91341" y="37938"/>
                    </a:cubicBezTo>
                    <a:lnTo>
                      <a:pt x="90132" y="28514"/>
                    </a:lnTo>
                    <a:lnTo>
                      <a:pt x="80708" y="29480"/>
                    </a:lnTo>
                    <a:cubicBezTo>
                      <a:pt x="80708" y="29964"/>
                      <a:pt x="80950" y="30689"/>
                      <a:pt x="80950" y="31655"/>
                    </a:cubicBezTo>
                    <a:cubicBezTo>
                      <a:pt x="81192" y="32622"/>
                      <a:pt x="81192" y="33830"/>
                      <a:pt x="81433" y="35280"/>
                    </a:cubicBezTo>
                    <a:cubicBezTo>
                      <a:pt x="81675" y="36730"/>
                      <a:pt x="81675" y="37938"/>
                      <a:pt x="81675" y="39388"/>
                    </a:cubicBezTo>
                    <a:cubicBezTo>
                      <a:pt x="81675" y="40837"/>
                      <a:pt x="81917" y="42046"/>
                      <a:pt x="81917" y="43496"/>
                    </a:cubicBezTo>
                    <a:lnTo>
                      <a:pt x="81917" y="84333"/>
                    </a:lnTo>
                    <a:lnTo>
                      <a:pt x="91824" y="84333"/>
                    </a:lnTo>
                    <a:lnTo>
                      <a:pt x="91824" y="53403"/>
                    </a:lnTo>
                    <a:cubicBezTo>
                      <a:pt x="91824" y="50986"/>
                      <a:pt x="92307" y="48570"/>
                      <a:pt x="93032" y="46154"/>
                    </a:cubicBezTo>
                    <a:cubicBezTo>
                      <a:pt x="93757" y="43979"/>
                      <a:pt x="94965" y="41804"/>
                      <a:pt x="96415" y="40354"/>
                    </a:cubicBezTo>
                    <a:cubicBezTo>
                      <a:pt x="97865" y="38663"/>
                      <a:pt x="99556" y="37454"/>
                      <a:pt x="101248" y="36488"/>
                    </a:cubicBezTo>
                    <a:cubicBezTo>
                      <a:pt x="103181" y="35521"/>
                      <a:pt x="105114" y="35038"/>
                      <a:pt x="107531" y="35038"/>
                    </a:cubicBezTo>
                    <a:cubicBezTo>
                      <a:pt x="109947" y="35038"/>
                      <a:pt x="112122" y="35280"/>
                      <a:pt x="113572" y="36005"/>
                    </a:cubicBezTo>
                    <a:cubicBezTo>
                      <a:pt x="115021" y="36730"/>
                      <a:pt x="116230" y="37454"/>
                      <a:pt x="117196" y="38904"/>
                    </a:cubicBezTo>
                    <a:cubicBezTo>
                      <a:pt x="117921" y="40113"/>
                      <a:pt x="118404" y="41804"/>
                      <a:pt x="118888" y="43496"/>
                    </a:cubicBezTo>
                    <a:cubicBezTo>
                      <a:pt x="119129" y="45429"/>
                      <a:pt x="119371" y="47362"/>
                      <a:pt x="119371" y="49778"/>
                    </a:cubicBezTo>
                    <a:lnTo>
                      <a:pt x="119371" y="84333"/>
                    </a:lnTo>
                    <a:lnTo>
                      <a:pt x="128795" y="84333"/>
                    </a:lnTo>
                    <a:close/>
                    <a:moveTo>
                      <a:pt x="60894" y="5799"/>
                    </a:moveTo>
                    <a:lnTo>
                      <a:pt x="50986" y="5799"/>
                    </a:lnTo>
                    <a:lnTo>
                      <a:pt x="50986" y="54128"/>
                    </a:lnTo>
                    <a:cubicBezTo>
                      <a:pt x="50986" y="59202"/>
                      <a:pt x="50503" y="63552"/>
                      <a:pt x="49295" y="66935"/>
                    </a:cubicBezTo>
                    <a:cubicBezTo>
                      <a:pt x="48328" y="70318"/>
                      <a:pt x="46879" y="72976"/>
                      <a:pt x="44945" y="74667"/>
                    </a:cubicBezTo>
                    <a:cubicBezTo>
                      <a:pt x="43012" y="76600"/>
                      <a:pt x="40837" y="77809"/>
                      <a:pt x="38421" y="78534"/>
                    </a:cubicBezTo>
                    <a:cubicBezTo>
                      <a:pt x="36005" y="79259"/>
                      <a:pt x="33347" y="79500"/>
                      <a:pt x="30447" y="79500"/>
                    </a:cubicBezTo>
                    <a:cubicBezTo>
                      <a:pt x="27547" y="79500"/>
                      <a:pt x="24889" y="79259"/>
                      <a:pt x="22231" y="78534"/>
                    </a:cubicBezTo>
                    <a:cubicBezTo>
                      <a:pt x="19815" y="77809"/>
                      <a:pt x="17640" y="76600"/>
                      <a:pt x="15707" y="74667"/>
                    </a:cubicBezTo>
                    <a:cubicBezTo>
                      <a:pt x="14015" y="72734"/>
                      <a:pt x="12565" y="70076"/>
                      <a:pt x="11357" y="66935"/>
                    </a:cubicBezTo>
                    <a:cubicBezTo>
                      <a:pt x="10391" y="63552"/>
                      <a:pt x="9666" y="59444"/>
                      <a:pt x="9666" y="54128"/>
                    </a:cubicBezTo>
                    <a:lnTo>
                      <a:pt x="9666" y="5799"/>
                    </a:lnTo>
                    <a:lnTo>
                      <a:pt x="0" y="5799"/>
                    </a:lnTo>
                    <a:lnTo>
                      <a:pt x="0" y="54853"/>
                    </a:lnTo>
                    <a:cubicBezTo>
                      <a:pt x="0" y="66451"/>
                      <a:pt x="2658" y="74667"/>
                      <a:pt x="7733" y="79500"/>
                    </a:cubicBezTo>
                    <a:cubicBezTo>
                      <a:pt x="12807" y="84333"/>
                      <a:pt x="20540" y="86749"/>
                      <a:pt x="30689" y="86749"/>
                    </a:cubicBezTo>
                    <a:cubicBezTo>
                      <a:pt x="40837" y="86749"/>
                      <a:pt x="48570" y="84333"/>
                      <a:pt x="53403" y="79500"/>
                    </a:cubicBezTo>
                    <a:cubicBezTo>
                      <a:pt x="58477" y="74667"/>
                      <a:pt x="60894" y="66451"/>
                      <a:pt x="60894" y="54853"/>
                    </a:cubicBezTo>
                    <a:lnTo>
                      <a:pt x="60894" y="5799"/>
                    </a:lnTo>
                    <a:close/>
                  </a:path>
                </a:pathLst>
              </a:custGeom>
              <a:solidFill>
                <a:srgbClr val="000000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CCA96FB2-00D1-437E-BC9E-014BF2485AA3}"/>
                  </a:ext>
                </a:extLst>
              </p:cNvPr>
              <p:cNvSpPr/>
              <p:nvPr/>
            </p:nvSpPr>
            <p:spPr>
              <a:xfrm>
                <a:off x="11569754" y="1219314"/>
                <a:ext cx="152234" cy="132903"/>
              </a:xfrm>
              <a:custGeom>
                <a:avLst/>
                <a:gdLst>
                  <a:gd name="connsiteX0" fmla="*/ 0 w 152234"/>
                  <a:gd name="connsiteY0" fmla="*/ 134353 h 132902"/>
                  <a:gd name="connsiteX1" fmla="*/ 84816 w 152234"/>
                  <a:gd name="connsiteY1" fmla="*/ 134353 h 132902"/>
                  <a:gd name="connsiteX2" fmla="*/ 152234 w 152234"/>
                  <a:gd name="connsiteY2" fmla="*/ 67176 h 132902"/>
                  <a:gd name="connsiteX3" fmla="*/ 84816 w 152234"/>
                  <a:gd name="connsiteY3" fmla="*/ 0 h 132902"/>
                  <a:gd name="connsiteX4" fmla="*/ 0 w 152234"/>
                  <a:gd name="connsiteY4" fmla="*/ 0 h 132902"/>
                  <a:gd name="connsiteX5" fmla="*/ 0 w 152234"/>
                  <a:gd name="connsiteY5" fmla="*/ 134353 h 132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234" h="132902">
                    <a:moveTo>
                      <a:pt x="0" y="134353"/>
                    </a:moveTo>
                    <a:lnTo>
                      <a:pt x="84816" y="134353"/>
                    </a:lnTo>
                    <a:cubicBezTo>
                      <a:pt x="122029" y="134353"/>
                      <a:pt x="152234" y="104389"/>
                      <a:pt x="152234" y="67176"/>
                    </a:cubicBezTo>
                    <a:cubicBezTo>
                      <a:pt x="152234" y="29964"/>
                      <a:pt x="122029" y="0"/>
                      <a:pt x="84816" y="0"/>
                    </a:cubicBezTo>
                    <a:lnTo>
                      <a:pt x="0" y="0"/>
                    </a:lnTo>
                    <a:lnTo>
                      <a:pt x="0" y="134353"/>
                    </a:lnTo>
                    <a:close/>
                  </a:path>
                </a:pathLst>
              </a:custGeom>
              <a:solidFill>
                <a:schemeClr val="tx2"/>
              </a:solidFill>
              <a:ln w="240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de-DE" sz="1351"/>
              </a:p>
            </p:txBody>
          </p:sp>
        </p:grp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883162FD-5920-459D-B957-31A263988D88}"/>
              </a:ext>
            </a:extLst>
          </p:cNvPr>
          <p:cNvSpPr/>
          <p:nvPr userDrawn="1"/>
        </p:nvSpPr>
        <p:spPr>
          <a:xfrm>
            <a:off x="-4877" y="407792"/>
            <a:ext cx="337406" cy="294925"/>
          </a:xfrm>
          <a:custGeom>
            <a:avLst/>
            <a:gdLst>
              <a:gd name="connsiteX0" fmla="*/ 0 w 152234"/>
              <a:gd name="connsiteY0" fmla="*/ 134353 h 132902"/>
              <a:gd name="connsiteX1" fmla="*/ 84816 w 152234"/>
              <a:gd name="connsiteY1" fmla="*/ 134353 h 132902"/>
              <a:gd name="connsiteX2" fmla="*/ 152234 w 152234"/>
              <a:gd name="connsiteY2" fmla="*/ 67176 h 132902"/>
              <a:gd name="connsiteX3" fmla="*/ 84816 w 152234"/>
              <a:gd name="connsiteY3" fmla="*/ 0 h 132902"/>
              <a:gd name="connsiteX4" fmla="*/ 0 w 152234"/>
              <a:gd name="connsiteY4" fmla="*/ 0 h 132902"/>
              <a:gd name="connsiteX5" fmla="*/ 0 w 152234"/>
              <a:gd name="connsiteY5" fmla="*/ 134353 h 13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234" h="132902">
                <a:moveTo>
                  <a:pt x="0" y="134353"/>
                </a:moveTo>
                <a:lnTo>
                  <a:pt x="84816" y="134353"/>
                </a:lnTo>
                <a:cubicBezTo>
                  <a:pt x="122029" y="134353"/>
                  <a:pt x="152234" y="104389"/>
                  <a:pt x="152234" y="67176"/>
                </a:cubicBezTo>
                <a:cubicBezTo>
                  <a:pt x="152234" y="29964"/>
                  <a:pt x="122029" y="0"/>
                  <a:pt x="84816" y="0"/>
                </a:cubicBezTo>
                <a:lnTo>
                  <a:pt x="0" y="0"/>
                </a:lnTo>
                <a:lnTo>
                  <a:pt x="0" y="134353"/>
                </a:lnTo>
                <a:close/>
              </a:path>
            </a:pathLst>
          </a:custGeom>
          <a:solidFill>
            <a:srgbClr val="006AB3"/>
          </a:solidFill>
          <a:ln w="2402" cap="flat">
            <a:noFill/>
            <a:prstDash val="solid"/>
            <a:miter/>
          </a:ln>
        </p:spPr>
        <p:txBody>
          <a:bodyPr rtlCol="0" anchor="ctr"/>
          <a:lstStyle/>
          <a:p>
            <a:endParaRPr lang="de-DE" sz="1351"/>
          </a:p>
        </p:txBody>
      </p:sp>
    </p:spTree>
    <p:extLst>
      <p:ext uri="{BB962C8B-B14F-4D97-AF65-F5344CB8AC3E}">
        <p14:creationId xmlns:p14="http://schemas.microsoft.com/office/powerpoint/2010/main" val="18342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6" r:id="rId7"/>
    <p:sldLayoutId id="2147483697" r:id="rId8"/>
    <p:sldLayoutId id="2147483698" r:id="rId9"/>
    <p:sldLayoutId id="2147483721" r:id="rId10"/>
    <p:sldLayoutId id="2147483699" r:id="rId11"/>
    <p:sldLayoutId id="2147483700" r:id="rId12"/>
    <p:sldLayoutId id="2147483722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4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3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4638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Wingdings 2" panose="05020102010507070707" pitchFamily="18" charset="2"/>
        <a:buChar char="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 2" panose="05020102010507070707" pitchFamily="18" charset="2"/>
        <a:buChar char="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1" userDrawn="1">
          <p15:clr>
            <a:srgbClr val="F26B43"/>
          </p15:clr>
        </p15:guide>
        <p15:guide id="4" pos="329" userDrawn="1">
          <p15:clr>
            <a:srgbClr val="F26B43"/>
          </p15:clr>
        </p15:guide>
        <p15:guide id="5" pos="5432" userDrawn="1">
          <p15:clr>
            <a:srgbClr val="F26B43"/>
          </p15:clr>
        </p15:guide>
        <p15:guide id="6" orient="horz" pos="686" userDrawn="1">
          <p15:clr>
            <a:srgbClr val="F26B43"/>
          </p15:clr>
        </p15:guide>
        <p15:guide id="7" orient="horz" pos="3096" userDrawn="1">
          <p15:clr>
            <a:srgbClr val="F26B43"/>
          </p15:clr>
        </p15:guide>
        <p15:guide id="9" orient="horz" pos="3121" userDrawn="1">
          <p15:clr>
            <a:srgbClr val="F26B43"/>
          </p15:clr>
        </p15:guide>
        <p15:guide id="10" orient="horz" pos="8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svg"/><Relationship Id="rId5" Type="http://schemas.openxmlformats.org/officeDocument/2006/relationships/image" Target="../media/image23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svg"/><Relationship Id="rId5" Type="http://schemas.openxmlformats.org/officeDocument/2006/relationships/image" Target="../media/image25.png"/><Relationship Id="rId10" Type="http://schemas.openxmlformats.org/officeDocument/2006/relationships/image" Target="../media/image48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svg"/><Relationship Id="rId5" Type="http://schemas.openxmlformats.org/officeDocument/2006/relationships/image" Target="../media/image30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svg"/><Relationship Id="rId5" Type="http://schemas.openxmlformats.org/officeDocument/2006/relationships/image" Target="../media/image31.png"/><Relationship Id="rId4" Type="http://schemas.openxmlformats.org/officeDocument/2006/relationships/image" Target="../media/image50.sv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svg"/><Relationship Id="rId5" Type="http://schemas.openxmlformats.org/officeDocument/2006/relationships/image" Target="../media/image34.png"/><Relationship Id="rId10" Type="http://schemas.openxmlformats.org/officeDocument/2006/relationships/image" Target="../media/image62.png"/><Relationship Id="rId4" Type="http://schemas.openxmlformats.org/officeDocument/2006/relationships/image" Target="../media/image57.svg"/><Relationship Id="rId9" Type="http://schemas.openxmlformats.org/officeDocument/2006/relationships/image" Target="../media/image6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9.pn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80.png"/><Relationship Id="rId7" Type="http://schemas.openxmlformats.org/officeDocument/2006/relationships/image" Target="../media/image4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svg"/><Relationship Id="rId5" Type="http://schemas.openxmlformats.org/officeDocument/2006/relationships/image" Target="../media/image4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svg"/><Relationship Id="rId5" Type="http://schemas.openxmlformats.org/officeDocument/2006/relationships/image" Target="../media/image46.png"/><Relationship Id="rId4" Type="http://schemas.openxmlformats.org/officeDocument/2006/relationships/image" Target="../media/image78.svg"/><Relationship Id="rId9" Type="http://schemas.openxmlformats.org/officeDocument/2006/relationships/image" Target="../media/image8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svg"/><Relationship Id="rId5" Type="http://schemas.openxmlformats.org/officeDocument/2006/relationships/image" Target="../media/image50.png"/><Relationship Id="rId4" Type="http://schemas.openxmlformats.org/officeDocument/2006/relationships/image" Target="../media/image89.svg"/><Relationship Id="rId9" Type="http://schemas.openxmlformats.org/officeDocument/2006/relationships/image" Target="../media/image9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52.png"/><Relationship Id="rId7" Type="http://schemas.openxmlformats.org/officeDocument/2006/relationships/image" Target="../media/image98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105.png"/><Relationship Id="rId4" Type="http://schemas.openxmlformats.org/officeDocument/2006/relationships/image" Target="../media/image9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svg"/><Relationship Id="rId5" Type="http://schemas.openxmlformats.org/officeDocument/2006/relationships/image" Target="../media/image57.png"/><Relationship Id="rId4" Type="http://schemas.openxmlformats.org/officeDocument/2006/relationships/image" Target="../media/image10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1.svg"/><Relationship Id="rId5" Type="http://schemas.openxmlformats.org/officeDocument/2006/relationships/image" Target="../media/image59.png"/><Relationship Id="rId4" Type="http://schemas.openxmlformats.org/officeDocument/2006/relationships/image" Target="../media/image107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125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png"/><Relationship Id="rId5" Type="http://schemas.openxmlformats.org/officeDocument/2006/relationships/image" Target="../media/image700.png"/><Relationship Id="rId4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28.png"/><Relationship Id="rId7" Type="http://schemas.openxmlformats.org/officeDocument/2006/relationships/image" Target="../media/image6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7.svg"/><Relationship Id="rId5" Type="http://schemas.openxmlformats.org/officeDocument/2006/relationships/image" Target="../media/image60.png"/><Relationship Id="rId10" Type="http://schemas.openxmlformats.org/officeDocument/2006/relationships/image" Target="../media/image770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720.png"/><Relationship Id="rId4" Type="http://schemas.openxmlformats.org/officeDocument/2006/relationships/image" Target="../media/image12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7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105.png"/><Relationship Id="rId4" Type="http://schemas.openxmlformats.org/officeDocument/2006/relationships/image" Target="../media/image9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6.svg"/><Relationship Id="rId5" Type="http://schemas.openxmlformats.org/officeDocument/2006/relationships/image" Target="../media/image73.png"/><Relationship Id="rId4" Type="http://schemas.openxmlformats.org/officeDocument/2006/relationships/image" Target="../media/image13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sv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svg"/><Relationship Id="rId5" Type="http://schemas.openxmlformats.org/officeDocument/2006/relationships/image" Target="../media/image15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5B5AA-06F0-9E86-913F-E159DD967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832" y="1422797"/>
            <a:ext cx="5976664" cy="1368152"/>
          </a:xfrm>
        </p:spPr>
        <p:txBody>
          <a:bodyPr anchor="t"/>
          <a:lstStyle/>
          <a:p>
            <a:pPr algn="ctr"/>
            <a:r>
              <a:rPr lang="de-DE" sz="3300" dirty="0"/>
              <a:t>Spin manipulation in atomic and molecular systems for nuclear spin applications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B3853E3-8A2F-A4E6-46DB-21BB9D623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3868" y="2909628"/>
            <a:ext cx="5328592" cy="1235114"/>
          </a:xfrm>
        </p:spPr>
        <p:txBody>
          <a:bodyPr/>
          <a:lstStyle/>
          <a:p>
            <a:pPr algn="ctr"/>
            <a:r>
              <a:rPr lang="de-DE" sz="1500" dirty="0"/>
              <a:t>Chrysovalantis Kannis</a:t>
            </a:r>
          </a:p>
          <a:p>
            <a:pPr algn="ctr"/>
            <a:r>
              <a:rPr lang="de-DE" sz="1500" dirty="0"/>
              <a:t>with</a:t>
            </a:r>
          </a:p>
          <a:p>
            <a:pPr algn="ctr"/>
            <a:r>
              <a:rPr lang="de-DE" sz="1500" dirty="0"/>
              <a:t>Ralf Engels, Tarek El-Kordy, Nicolas Faatz, Simon J. Pütz, Vincent Verhoeven, T. Peter Rakitzis, and Markus Büscher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59776AF-D625-9FC1-00DA-389732B953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-2029" b="-2029"/>
          <a:stretch/>
        </p:blipFill>
        <p:spPr>
          <a:xfrm>
            <a:off x="5297873" y="4144560"/>
            <a:ext cx="1528762" cy="582612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BCFBB83-9EBD-3900-6455-A8EC82230C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-15439" b="-15439"/>
          <a:stretch/>
        </p:blipFill>
        <p:spPr>
          <a:xfrm>
            <a:off x="3410334" y="4233511"/>
            <a:ext cx="1528762" cy="582612"/>
          </a:xfr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3E962A7-9BCF-63C0-C40F-9B9E9D544B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/>
              <a:t>23.09.2025</a:t>
            </a:r>
            <a:endParaRPr lang="de-DE" dirty="0"/>
          </a:p>
        </p:txBody>
      </p:sp>
      <p:pic>
        <p:nvPicPr>
          <p:cNvPr id="5" name="Picture 4" descr="A blue and white logo">
            <a:extLst>
              <a:ext uri="{FF2B5EF4-FFF2-40B4-BE49-F238E27FC236}">
                <a16:creationId xmlns:a16="http://schemas.microsoft.com/office/drawing/2014/main" id="{12FBFB5A-D708-C1E9-8236-98FBDC8C0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412" y="4315971"/>
            <a:ext cx="1527048" cy="417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E2A11B-4DC3-8EBD-0AF6-E56315E334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7472872" y="203956"/>
            <a:ext cx="1563624" cy="916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A black background with red text">
            <a:extLst>
              <a:ext uri="{FF2B5EF4-FFF2-40B4-BE49-F238E27FC236}">
                <a16:creationId xmlns:a16="http://schemas.microsoft.com/office/drawing/2014/main" id="{0F999C14-89BE-E83E-41CF-3A8691A49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096" y="68993"/>
            <a:ext cx="3200400" cy="118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19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10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B1A77-CD43-5C93-59CE-A1709C22F2B7}"/>
              </a:ext>
            </a:extLst>
          </p:cNvPr>
          <p:cNvGrpSpPr/>
          <p:nvPr/>
        </p:nvGrpSpPr>
        <p:grpSpPr>
          <a:xfrm>
            <a:off x="521550" y="1681297"/>
            <a:ext cx="1961050" cy="893628"/>
            <a:chOff x="186301" y="3060455"/>
            <a:chExt cx="1961050" cy="8936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/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 err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006AB11-2E34-5467-87C8-2B7E5667B4F6}"/>
                </a:ext>
              </a:extLst>
            </p:cNvPr>
            <p:cNvSpPr/>
            <p:nvPr/>
          </p:nvSpPr>
          <p:spPr>
            <a:xfrm rot="5887827">
              <a:off x="1063162" y="3082749"/>
              <a:ext cx="590863" cy="1151805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653" h="1260011">
                  <a:moveTo>
                    <a:pt x="0" y="1260011"/>
                  </a:moveTo>
                  <a:lnTo>
                    <a:pt x="372729" y="0"/>
                  </a:lnTo>
                  <a:lnTo>
                    <a:pt x="505653" y="1168491"/>
                  </a:lnTo>
                  <a:lnTo>
                    <a:pt x="0" y="1260011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6">
              <a:extLst>
                <a:ext uri="{FF2B5EF4-FFF2-40B4-BE49-F238E27FC236}">
                  <a16:creationId xmlns:a16="http://schemas.microsoft.com/office/drawing/2014/main" id="{462637CE-5671-1BCA-B174-8C4994E0A9B8}"/>
                </a:ext>
              </a:extLst>
            </p:cNvPr>
            <p:cNvSpPr/>
            <p:nvPr/>
          </p:nvSpPr>
          <p:spPr>
            <a:xfrm rot="16687827">
              <a:off x="1252694" y="2875759"/>
              <a:ext cx="590325" cy="959717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  <a:gd name="connsiteX0" fmla="*/ 0 w 508420"/>
                <a:gd name="connsiteY0" fmla="*/ 1260011 h 1260011"/>
                <a:gd name="connsiteX1" fmla="*/ 372729 w 508420"/>
                <a:gd name="connsiteY1" fmla="*/ 0 h 1260011"/>
                <a:gd name="connsiteX2" fmla="*/ 508420 w 508420"/>
                <a:gd name="connsiteY2" fmla="*/ 1178513 h 1260011"/>
                <a:gd name="connsiteX3" fmla="*/ 0 w 508420"/>
                <a:gd name="connsiteY3" fmla="*/ 1260011 h 1260011"/>
                <a:gd name="connsiteX0" fmla="*/ 0 w 505193"/>
                <a:gd name="connsiteY0" fmla="*/ 1274157 h 1274157"/>
                <a:gd name="connsiteX1" fmla="*/ 369502 w 505193"/>
                <a:gd name="connsiteY1" fmla="*/ 0 h 1274157"/>
                <a:gd name="connsiteX2" fmla="*/ 505193 w 505193"/>
                <a:gd name="connsiteY2" fmla="*/ 1178513 h 1274157"/>
                <a:gd name="connsiteX3" fmla="*/ 0 w 505193"/>
                <a:gd name="connsiteY3" fmla="*/ 1274157 h 1274157"/>
                <a:gd name="connsiteX0" fmla="*/ 0 w 505193"/>
                <a:gd name="connsiteY0" fmla="*/ 1069917 h 1069917"/>
                <a:gd name="connsiteX1" fmla="*/ 392328 w 505193"/>
                <a:gd name="connsiteY1" fmla="*/ -1 h 1069917"/>
                <a:gd name="connsiteX2" fmla="*/ 505193 w 505193"/>
                <a:gd name="connsiteY2" fmla="*/ 974273 h 1069917"/>
                <a:gd name="connsiteX3" fmla="*/ 0 w 505193"/>
                <a:gd name="connsiteY3" fmla="*/ 1069917 h 1069917"/>
                <a:gd name="connsiteX0" fmla="*/ 0 w 505193"/>
                <a:gd name="connsiteY0" fmla="*/ 1049877 h 1049877"/>
                <a:gd name="connsiteX1" fmla="*/ 386333 w 505193"/>
                <a:gd name="connsiteY1" fmla="*/ 0 h 1049877"/>
                <a:gd name="connsiteX2" fmla="*/ 505193 w 505193"/>
                <a:gd name="connsiteY2" fmla="*/ 954233 h 1049877"/>
                <a:gd name="connsiteX3" fmla="*/ 0 w 505193"/>
                <a:gd name="connsiteY3" fmla="*/ 1049877 h 10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93" h="1049877">
                  <a:moveTo>
                    <a:pt x="0" y="1049877"/>
                  </a:moveTo>
                  <a:lnTo>
                    <a:pt x="386333" y="0"/>
                  </a:lnTo>
                  <a:lnTo>
                    <a:pt x="505193" y="954233"/>
                  </a:lnTo>
                  <a:lnTo>
                    <a:pt x="0" y="1049877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6765" r="-134682" b="-46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6765" r="-866" b="-46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155000" r="-13468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155000" r="-866" b="-4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250820" r="-13468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250820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50820" r="-13468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50820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450820" r="-13468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450820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blipFill>
                <a:blip r:embed="rId4"/>
                <a:stretch>
                  <a:fillRect l="-642" t="-1493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289056" y="2342432"/>
            <a:ext cx="2931664" cy="256031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6217509" y="2342431"/>
            <a:ext cx="2931663" cy="256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9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/>
              <p:nvPr/>
            </p:nvSpPr>
            <p:spPr>
              <a:xfrm>
                <a:off x="5796276" y="2119107"/>
                <a:ext cx="83510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400" dirty="0">
                    <a:solidFill>
                      <a:schemeClr val="tx2"/>
                    </a:solidFill>
                  </a:rPr>
                  <a:t> mT</a:t>
                </a:r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276" y="2119107"/>
                <a:ext cx="835100" cy="215444"/>
              </a:xfrm>
              <a:prstGeom prst="rect">
                <a:avLst/>
              </a:prstGeom>
              <a:blipFill>
                <a:blip r:embed="rId10"/>
                <a:stretch>
                  <a:fillRect l="-7299" t="-28571" r="-13869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857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11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B1A77-CD43-5C93-59CE-A1709C22F2B7}"/>
              </a:ext>
            </a:extLst>
          </p:cNvPr>
          <p:cNvGrpSpPr/>
          <p:nvPr/>
        </p:nvGrpSpPr>
        <p:grpSpPr>
          <a:xfrm>
            <a:off x="521550" y="1681297"/>
            <a:ext cx="1961050" cy="893628"/>
            <a:chOff x="186301" y="3060455"/>
            <a:chExt cx="1961050" cy="8936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/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 err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006AB11-2E34-5467-87C8-2B7E5667B4F6}"/>
                </a:ext>
              </a:extLst>
            </p:cNvPr>
            <p:cNvSpPr/>
            <p:nvPr/>
          </p:nvSpPr>
          <p:spPr>
            <a:xfrm rot="5887827">
              <a:off x="1063162" y="3082749"/>
              <a:ext cx="590863" cy="1151805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653" h="1260011">
                  <a:moveTo>
                    <a:pt x="0" y="1260011"/>
                  </a:moveTo>
                  <a:lnTo>
                    <a:pt x="372729" y="0"/>
                  </a:lnTo>
                  <a:lnTo>
                    <a:pt x="505653" y="1168491"/>
                  </a:lnTo>
                  <a:lnTo>
                    <a:pt x="0" y="1260011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6">
              <a:extLst>
                <a:ext uri="{FF2B5EF4-FFF2-40B4-BE49-F238E27FC236}">
                  <a16:creationId xmlns:a16="http://schemas.microsoft.com/office/drawing/2014/main" id="{462637CE-5671-1BCA-B174-8C4994E0A9B8}"/>
                </a:ext>
              </a:extLst>
            </p:cNvPr>
            <p:cNvSpPr/>
            <p:nvPr/>
          </p:nvSpPr>
          <p:spPr>
            <a:xfrm rot="16687827">
              <a:off x="1252694" y="2875759"/>
              <a:ext cx="590325" cy="959717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  <a:gd name="connsiteX0" fmla="*/ 0 w 508420"/>
                <a:gd name="connsiteY0" fmla="*/ 1260011 h 1260011"/>
                <a:gd name="connsiteX1" fmla="*/ 372729 w 508420"/>
                <a:gd name="connsiteY1" fmla="*/ 0 h 1260011"/>
                <a:gd name="connsiteX2" fmla="*/ 508420 w 508420"/>
                <a:gd name="connsiteY2" fmla="*/ 1178513 h 1260011"/>
                <a:gd name="connsiteX3" fmla="*/ 0 w 508420"/>
                <a:gd name="connsiteY3" fmla="*/ 1260011 h 1260011"/>
                <a:gd name="connsiteX0" fmla="*/ 0 w 505193"/>
                <a:gd name="connsiteY0" fmla="*/ 1274157 h 1274157"/>
                <a:gd name="connsiteX1" fmla="*/ 369502 w 505193"/>
                <a:gd name="connsiteY1" fmla="*/ 0 h 1274157"/>
                <a:gd name="connsiteX2" fmla="*/ 505193 w 505193"/>
                <a:gd name="connsiteY2" fmla="*/ 1178513 h 1274157"/>
                <a:gd name="connsiteX3" fmla="*/ 0 w 505193"/>
                <a:gd name="connsiteY3" fmla="*/ 1274157 h 1274157"/>
                <a:gd name="connsiteX0" fmla="*/ 0 w 505193"/>
                <a:gd name="connsiteY0" fmla="*/ 1069917 h 1069917"/>
                <a:gd name="connsiteX1" fmla="*/ 392328 w 505193"/>
                <a:gd name="connsiteY1" fmla="*/ -1 h 1069917"/>
                <a:gd name="connsiteX2" fmla="*/ 505193 w 505193"/>
                <a:gd name="connsiteY2" fmla="*/ 974273 h 1069917"/>
                <a:gd name="connsiteX3" fmla="*/ 0 w 505193"/>
                <a:gd name="connsiteY3" fmla="*/ 1069917 h 1069917"/>
                <a:gd name="connsiteX0" fmla="*/ 0 w 505193"/>
                <a:gd name="connsiteY0" fmla="*/ 1049877 h 1049877"/>
                <a:gd name="connsiteX1" fmla="*/ 386333 w 505193"/>
                <a:gd name="connsiteY1" fmla="*/ 0 h 1049877"/>
                <a:gd name="connsiteX2" fmla="*/ 505193 w 505193"/>
                <a:gd name="connsiteY2" fmla="*/ 954233 h 1049877"/>
                <a:gd name="connsiteX3" fmla="*/ 0 w 505193"/>
                <a:gd name="connsiteY3" fmla="*/ 1049877 h 10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93" h="1049877">
                  <a:moveTo>
                    <a:pt x="0" y="1049877"/>
                  </a:moveTo>
                  <a:lnTo>
                    <a:pt x="386333" y="0"/>
                  </a:lnTo>
                  <a:lnTo>
                    <a:pt x="505193" y="954233"/>
                  </a:lnTo>
                  <a:lnTo>
                    <a:pt x="0" y="1049877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6765" r="-134682" b="-46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6765" r="-866" b="-46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155000" r="-13468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155000" r="-866" b="-4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250820" r="-13468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250820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50820" r="-13468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50820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450820" r="-13468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450820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blipFill>
                <a:blip r:embed="rId4"/>
                <a:stretch>
                  <a:fillRect l="-642" t="-1493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289057" y="2342432"/>
            <a:ext cx="2931662" cy="256031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6217509" y="2342431"/>
            <a:ext cx="2931663" cy="256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9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/>
              <p:nvPr/>
            </p:nvSpPr>
            <p:spPr>
              <a:xfrm>
                <a:off x="5796276" y="2119107"/>
                <a:ext cx="83510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400" dirty="0">
                    <a:solidFill>
                      <a:schemeClr val="tx2"/>
                    </a:solidFill>
                  </a:rPr>
                  <a:t> mT</a:t>
                </a:r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276" y="2119107"/>
                <a:ext cx="835100" cy="215444"/>
              </a:xfrm>
              <a:prstGeom prst="rect">
                <a:avLst/>
              </a:prstGeom>
              <a:blipFill>
                <a:blip r:embed="rId10"/>
                <a:stretch>
                  <a:fillRect l="-7299" t="-28571" r="-13869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221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12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B1A77-CD43-5C93-59CE-A1709C22F2B7}"/>
              </a:ext>
            </a:extLst>
          </p:cNvPr>
          <p:cNvGrpSpPr/>
          <p:nvPr/>
        </p:nvGrpSpPr>
        <p:grpSpPr>
          <a:xfrm>
            <a:off x="521550" y="1681297"/>
            <a:ext cx="1961050" cy="893628"/>
            <a:chOff x="186301" y="3060455"/>
            <a:chExt cx="1961050" cy="8936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/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 err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006AB11-2E34-5467-87C8-2B7E5667B4F6}"/>
                </a:ext>
              </a:extLst>
            </p:cNvPr>
            <p:cNvSpPr/>
            <p:nvPr/>
          </p:nvSpPr>
          <p:spPr>
            <a:xfrm rot="5887827">
              <a:off x="1063162" y="3082749"/>
              <a:ext cx="590863" cy="1151805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653" h="1260011">
                  <a:moveTo>
                    <a:pt x="0" y="1260011"/>
                  </a:moveTo>
                  <a:lnTo>
                    <a:pt x="372729" y="0"/>
                  </a:lnTo>
                  <a:lnTo>
                    <a:pt x="505653" y="1168491"/>
                  </a:lnTo>
                  <a:lnTo>
                    <a:pt x="0" y="1260011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6">
              <a:extLst>
                <a:ext uri="{FF2B5EF4-FFF2-40B4-BE49-F238E27FC236}">
                  <a16:creationId xmlns:a16="http://schemas.microsoft.com/office/drawing/2014/main" id="{462637CE-5671-1BCA-B174-8C4994E0A9B8}"/>
                </a:ext>
              </a:extLst>
            </p:cNvPr>
            <p:cNvSpPr/>
            <p:nvPr/>
          </p:nvSpPr>
          <p:spPr>
            <a:xfrm rot="16687827">
              <a:off x="1252694" y="2875759"/>
              <a:ext cx="590325" cy="959717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  <a:gd name="connsiteX0" fmla="*/ 0 w 508420"/>
                <a:gd name="connsiteY0" fmla="*/ 1260011 h 1260011"/>
                <a:gd name="connsiteX1" fmla="*/ 372729 w 508420"/>
                <a:gd name="connsiteY1" fmla="*/ 0 h 1260011"/>
                <a:gd name="connsiteX2" fmla="*/ 508420 w 508420"/>
                <a:gd name="connsiteY2" fmla="*/ 1178513 h 1260011"/>
                <a:gd name="connsiteX3" fmla="*/ 0 w 508420"/>
                <a:gd name="connsiteY3" fmla="*/ 1260011 h 1260011"/>
                <a:gd name="connsiteX0" fmla="*/ 0 w 505193"/>
                <a:gd name="connsiteY0" fmla="*/ 1274157 h 1274157"/>
                <a:gd name="connsiteX1" fmla="*/ 369502 w 505193"/>
                <a:gd name="connsiteY1" fmla="*/ 0 h 1274157"/>
                <a:gd name="connsiteX2" fmla="*/ 505193 w 505193"/>
                <a:gd name="connsiteY2" fmla="*/ 1178513 h 1274157"/>
                <a:gd name="connsiteX3" fmla="*/ 0 w 505193"/>
                <a:gd name="connsiteY3" fmla="*/ 1274157 h 1274157"/>
                <a:gd name="connsiteX0" fmla="*/ 0 w 505193"/>
                <a:gd name="connsiteY0" fmla="*/ 1069917 h 1069917"/>
                <a:gd name="connsiteX1" fmla="*/ 392328 w 505193"/>
                <a:gd name="connsiteY1" fmla="*/ -1 h 1069917"/>
                <a:gd name="connsiteX2" fmla="*/ 505193 w 505193"/>
                <a:gd name="connsiteY2" fmla="*/ 974273 h 1069917"/>
                <a:gd name="connsiteX3" fmla="*/ 0 w 505193"/>
                <a:gd name="connsiteY3" fmla="*/ 1069917 h 1069917"/>
                <a:gd name="connsiteX0" fmla="*/ 0 w 505193"/>
                <a:gd name="connsiteY0" fmla="*/ 1049877 h 1049877"/>
                <a:gd name="connsiteX1" fmla="*/ 386333 w 505193"/>
                <a:gd name="connsiteY1" fmla="*/ 0 h 1049877"/>
                <a:gd name="connsiteX2" fmla="*/ 505193 w 505193"/>
                <a:gd name="connsiteY2" fmla="*/ 954233 h 1049877"/>
                <a:gd name="connsiteX3" fmla="*/ 0 w 505193"/>
                <a:gd name="connsiteY3" fmla="*/ 1049877 h 10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93" h="1049877">
                  <a:moveTo>
                    <a:pt x="0" y="1049877"/>
                  </a:moveTo>
                  <a:lnTo>
                    <a:pt x="386333" y="0"/>
                  </a:lnTo>
                  <a:lnTo>
                    <a:pt x="505193" y="954233"/>
                  </a:lnTo>
                  <a:lnTo>
                    <a:pt x="0" y="1049877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6765" r="-134682" b="-46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6765" r="-866" b="-46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155000" r="-13468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155000" r="-866" b="-4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250820" r="-13468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250820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50820" r="-13468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50820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450820" r="-13468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450820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blipFill>
                <a:blip r:embed="rId4"/>
                <a:stretch>
                  <a:fillRect l="-642" t="-1493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289057" y="2342432"/>
            <a:ext cx="2931661" cy="256031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6217509" y="2342431"/>
            <a:ext cx="2931662" cy="256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9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636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13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blipFill>
                <a:blip r:embed="rId2"/>
                <a:stretch>
                  <a:fillRect l="-642" t="-1493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3289057" y="2342431"/>
            <a:ext cx="2931661" cy="256031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217509" y="2342431"/>
            <a:ext cx="2931662" cy="256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7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phic 15">
            <a:extLst>
              <a:ext uri="{FF2B5EF4-FFF2-40B4-BE49-F238E27FC236}">
                <a16:creationId xmlns:a16="http://schemas.microsoft.com/office/drawing/2014/main" id="{5A82EF8E-D4FB-55E7-16B6-7ED49F39DBB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821" y="2342431"/>
            <a:ext cx="3275463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89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Hydrogen atom</a:t>
                </a:r>
              </a:p>
              <a:p>
                <a:pPr lvl="1" algn="just"/>
                <a:r>
                  <a:rPr lang="en-US" dirty="0"/>
                  <a:t>Ground state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=1.42</m:t>
                    </m:r>
                  </m:oMath>
                </a14:m>
                <a:r>
                  <a:rPr lang="en-US" dirty="0"/>
                  <a:t> GHz)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3289057" y="2342431"/>
            <a:ext cx="2931661" cy="256031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217509" y="2342431"/>
            <a:ext cx="2931662" cy="2560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7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phic 15">
            <a:extLst>
              <a:ext uri="{FF2B5EF4-FFF2-40B4-BE49-F238E27FC236}">
                <a16:creationId xmlns:a16="http://schemas.microsoft.com/office/drawing/2014/main" id="{5A82EF8E-D4FB-55E7-16B6-7ED49F39DB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-9821" y="2342431"/>
            <a:ext cx="3275462" cy="256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B27A3F-9D4C-3D4D-92A8-51E5E55CC515}"/>
                  </a:ext>
                </a:extLst>
              </p:cNvPr>
              <p:cNvSpPr txBox="1"/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B27A3F-9D4C-3D4D-92A8-51E5E55CC5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blipFill>
                <a:blip r:embed="rId10"/>
                <a:stretch>
                  <a:fillRect l="-642" t="-1493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830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Hydrogen atom</a:t>
                </a:r>
              </a:p>
              <a:p>
                <a:pPr lvl="1" algn="just"/>
                <a:r>
                  <a:rPr lang="en-US" dirty="0"/>
                  <a:t>Ground state: Molecular photodissociation of a hydrogen halide </a:t>
                </a:r>
              </a:p>
              <a:p>
                <a:pPr lvl="1" algn="just"/>
                <a:r>
                  <a:rPr lang="en-US" b="0" dirty="0"/>
                  <a:t>Example reaction: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HY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→…→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phic 15">
            <a:extLst>
              <a:ext uri="{FF2B5EF4-FFF2-40B4-BE49-F238E27FC236}">
                <a16:creationId xmlns:a16="http://schemas.microsoft.com/office/drawing/2014/main" id="{5A82EF8E-D4FB-55E7-16B6-7ED49F39D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2757959" y="2374886"/>
            <a:ext cx="3275462" cy="256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37FE10-645B-08E1-FFB2-29CDC537DB91}"/>
                  </a:ext>
                </a:extLst>
              </p:cNvPr>
              <p:cNvSpPr txBox="1"/>
              <p:nvPr/>
            </p:nvSpPr>
            <p:spPr>
              <a:xfrm>
                <a:off x="521550" y="2498973"/>
                <a:ext cx="2250250" cy="18565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algn="ctr"/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sz="14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400" i="1" dirty="0" err="1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37FE10-645B-08E1-FFB2-29CDC537D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50" y="2498973"/>
                <a:ext cx="2250250" cy="18565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E339406B-FDD1-FF0B-5345-5EF1C38E3A9A}"/>
              </a:ext>
            </a:extLst>
          </p:cNvPr>
          <p:cNvSpPr/>
          <p:nvPr/>
        </p:nvSpPr>
        <p:spPr>
          <a:xfrm>
            <a:off x="1547664" y="4087093"/>
            <a:ext cx="338328" cy="310896"/>
          </a:xfrm>
          <a:prstGeom prst="ellipse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413011A-1D81-0DDE-75AB-C02A261527EB}"/>
              </a:ext>
            </a:extLst>
          </p:cNvPr>
          <p:cNvSpPr/>
          <p:nvPr/>
        </p:nvSpPr>
        <p:spPr>
          <a:xfrm>
            <a:off x="2289456" y="3655045"/>
            <a:ext cx="338328" cy="310896"/>
          </a:xfrm>
          <a:prstGeom prst="ellipse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C8AE50F-40D3-85B2-E8FE-385DD5277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91278" y="2374885"/>
            <a:ext cx="2931664" cy="256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A700B3-5859-3C34-0A78-7D06DB0127E1}"/>
                  </a:ext>
                </a:extLst>
              </p:cNvPr>
              <p:cNvSpPr txBox="1"/>
              <p:nvPr/>
            </p:nvSpPr>
            <p:spPr>
              <a:xfrm>
                <a:off x="7481824" y="1639489"/>
                <a:ext cx="1137170" cy="4047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A700B3-5859-3C34-0A78-7D06DB012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824" y="1639489"/>
                <a:ext cx="1137170" cy="404726"/>
              </a:xfrm>
              <a:prstGeom prst="rect">
                <a:avLst/>
              </a:prstGeom>
              <a:blipFill>
                <a:blip r:embed="rId8"/>
                <a:stretch>
                  <a:fillRect l="-2674" r="-2139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112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Deuterium atom</a:t>
                </a:r>
              </a:p>
              <a:p>
                <a:pPr lvl="1"/>
                <a:r>
                  <a:rPr lang="en-US" dirty="0"/>
                  <a:t>Ground state: similar to hydrogen</a:t>
                </a:r>
              </a:p>
              <a:p>
                <a:pPr lvl="1" algn="just"/>
                <a:r>
                  <a:rPr lang="en-US" dirty="0"/>
                  <a:t>Metastable state: use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dirty="0"/>
                  <a:t> level crossing (at high magnetic field)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>
            <a:extLst>
              <a:ext uri="{FF2B5EF4-FFF2-40B4-BE49-F238E27FC236}">
                <a16:creationId xmlns:a16="http://schemas.microsoft.com/office/drawing/2014/main" id="{6818EC18-9A5E-406F-AE3F-009FCBB1B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021802" y="2354578"/>
            <a:ext cx="7095744" cy="256032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C2ACAA0-D616-3A59-E72E-7FE9A8D95555}"/>
              </a:ext>
            </a:extLst>
          </p:cNvPr>
          <p:cNvSpPr/>
          <p:nvPr/>
        </p:nvSpPr>
        <p:spPr>
          <a:xfrm>
            <a:off x="1835696" y="3727053"/>
            <a:ext cx="1080120" cy="375331"/>
          </a:xfrm>
          <a:prstGeom prst="ellipse">
            <a:avLst/>
          </a:prstGeom>
          <a:noFill/>
          <a:ln w="28575">
            <a:solidFill>
              <a:schemeClr val="tx1">
                <a:alpha val="3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66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17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Deuterium atom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367531-C6F8-FF2F-70D9-7071609F5750}"/>
                  </a:ext>
                </a:extLst>
              </p:cNvPr>
              <p:cNvSpPr txBox="1"/>
              <p:nvPr/>
            </p:nvSpPr>
            <p:spPr>
              <a:xfrm>
                <a:off x="521550" y="1733693"/>
                <a:ext cx="2384371" cy="1055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1/3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1/3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1/3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 err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367531-C6F8-FF2F-70D9-7071609F5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50" y="1733693"/>
                <a:ext cx="2384371" cy="10552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1234597"/>
                  </p:ext>
                </p:extLst>
              </p:nvPr>
            </p:nvGraphicFramePr>
            <p:xfrm>
              <a:off x="521550" y="2903218"/>
              <a:ext cx="2559935" cy="201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969963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20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20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3/2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−3/2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5.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9938060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6.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473614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1234597"/>
                  </p:ext>
                </p:extLst>
              </p:nvPr>
            </p:nvGraphicFramePr>
            <p:xfrm>
              <a:off x="521550" y="2903218"/>
              <a:ext cx="2559935" cy="201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969963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35000" r="-145000" b="-57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35000" r="-433" b="-57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180000" r="-145000" b="-66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180000" r="-433" b="-66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280000" r="-145000" b="-56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280000" r="-433" b="-56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371739" r="-145000" b="-4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371739" r="-433" b="-4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482222" r="-145000" b="-3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482222" r="-433" b="-3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5.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582222" r="-145000" b="-2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582222" r="-433" b="-2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938060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6.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750" t="-682222" r="-145000" b="-1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2251" t="-682222" r="-433" b="-1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73614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3566681" y="1719730"/>
                <a:ext cx="5577320" cy="3599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m:rPr>
                        <m:nor/>
                      </m:rPr>
                      <a:rPr lang="en-US" sz="1400" b="1" dirty="0"/>
                      <m:t>  </m:t>
                    </m:r>
                    <m:r>
                      <m:rPr>
                        <m:nor/>
                      </m:rPr>
                      <a:rPr lang="en-US" sz="1400" dirty="0"/>
                      <m:t>with</m:t>
                    </m:r>
                    <m:r>
                      <m:rPr>
                        <m:nor/>
                      </m:rPr>
                      <a:rPr lang="en-US" sz="1400" dirty="0"/>
                      <m:t> 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27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28</m:t>
                    </m:r>
                    <m:r>
                      <m:rPr>
                        <m:nor/>
                      </m:rPr>
                      <a:rPr lang="en-US" sz="1400" dirty="0"/>
                      <m:t> </m:t>
                    </m:r>
                    <m:r>
                      <m:rPr>
                        <m:nor/>
                      </m:rPr>
                      <a:rPr lang="en-US" sz="1400" dirty="0"/>
                      <m:t>MHz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            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h𝑓𝑠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24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400" dirty="0"/>
                  <a:t> ns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681" y="1719730"/>
                <a:ext cx="5577320" cy="359907"/>
              </a:xfrm>
              <a:prstGeom prst="rect">
                <a:avLst/>
              </a:prstGeom>
              <a:blipFill>
                <a:blip r:embed="rId4"/>
                <a:stretch>
                  <a:fillRect l="-1093" t="-169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371855" y="2473065"/>
            <a:ext cx="2865238" cy="24688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6278762" y="2473065"/>
            <a:ext cx="2865238" cy="2468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F549D-0224-4F71-C772-E6990F6C9DEF}"/>
                  </a:ext>
                </a:extLst>
              </p:cNvPr>
              <p:cNvSpPr txBox="1"/>
              <p:nvPr/>
            </p:nvSpPr>
            <p:spPr>
              <a:xfrm>
                <a:off x="4569675" y="1280110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F549D-0224-4F71-C772-E6990F6C9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675" y="1280110"/>
                <a:ext cx="3797322" cy="409279"/>
              </a:xfrm>
              <a:prstGeom prst="rect">
                <a:avLst/>
              </a:prstGeom>
              <a:blipFill>
                <a:blip r:embed="rId9"/>
                <a:stretch>
                  <a:fillRect l="-642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3A79BE-6320-58C1-6409-9E78F3535A9A}"/>
                  </a:ext>
                </a:extLst>
              </p:cNvPr>
              <p:cNvSpPr txBox="1"/>
              <p:nvPr/>
            </p:nvSpPr>
            <p:spPr>
              <a:xfrm>
                <a:off x="5796276" y="2119107"/>
                <a:ext cx="10707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=0.76</m:t>
                    </m:r>
                  </m:oMath>
                </a14:m>
                <a:r>
                  <a:rPr lang="en-US" sz="1400" dirty="0">
                    <a:solidFill>
                      <a:schemeClr val="tx2"/>
                    </a:solidFill>
                  </a:rPr>
                  <a:t> mT</a:t>
                </a:r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3A79BE-6320-58C1-6409-9E78F3535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276" y="2119107"/>
                <a:ext cx="1070742" cy="215444"/>
              </a:xfrm>
              <a:prstGeom prst="rect">
                <a:avLst/>
              </a:prstGeom>
              <a:blipFill>
                <a:blip r:embed="rId10"/>
                <a:stretch>
                  <a:fillRect l="-5714" t="-28571" r="-10857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3847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18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Deuterium atom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3566681" y="1719730"/>
                <a:ext cx="5577320" cy="3599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m:rPr>
                        <m:nor/>
                      </m:rPr>
                      <a:rPr lang="en-US" sz="1400" b="1" dirty="0"/>
                      <m:t>  </m:t>
                    </m:r>
                    <m:r>
                      <m:rPr>
                        <m:nor/>
                      </m:rPr>
                      <a:rPr lang="en-US" sz="1400" dirty="0"/>
                      <m:t>with</m:t>
                    </m:r>
                    <m:r>
                      <m:rPr>
                        <m:nor/>
                      </m:rPr>
                      <a:rPr lang="en-US" sz="1400" dirty="0"/>
                      <m:t> 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27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28</m:t>
                    </m:r>
                    <m:r>
                      <m:rPr>
                        <m:nor/>
                      </m:rPr>
                      <a:rPr lang="en-US" sz="1400" dirty="0"/>
                      <m:t> </m:t>
                    </m:r>
                    <m:r>
                      <m:rPr>
                        <m:nor/>
                      </m:rPr>
                      <a:rPr lang="en-US" sz="1400" dirty="0"/>
                      <m:t>MHz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            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h𝑓𝑠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24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400" dirty="0"/>
                  <a:t> ns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681" y="1719730"/>
                <a:ext cx="5577320" cy="359907"/>
              </a:xfrm>
              <a:prstGeom prst="rect">
                <a:avLst/>
              </a:prstGeom>
              <a:blipFill>
                <a:blip r:embed="rId2"/>
                <a:stretch>
                  <a:fillRect l="-1093" t="-169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3371855" y="2473065"/>
            <a:ext cx="2865237" cy="24688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278762" y="2473065"/>
            <a:ext cx="2865237" cy="2468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F549D-0224-4F71-C772-E6990F6C9DEF}"/>
                  </a:ext>
                </a:extLst>
              </p:cNvPr>
              <p:cNvSpPr txBox="1"/>
              <p:nvPr/>
            </p:nvSpPr>
            <p:spPr>
              <a:xfrm>
                <a:off x="4569675" y="1280110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F549D-0224-4F71-C772-E6990F6C9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675" y="1280110"/>
                <a:ext cx="3797322" cy="409279"/>
              </a:xfrm>
              <a:prstGeom prst="rect">
                <a:avLst/>
              </a:prstGeom>
              <a:blipFill>
                <a:blip r:embed="rId7"/>
                <a:stretch>
                  <a:fillRect l="-642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phic 9">
            <a:extLst>
              <a:ext uri="{FF2B5EF4-FFF2-40B4-BE49-F238E27FC236}">
                <a16:creationId xmlns:a16="http://schemas.microsoft.com/office/drawing/2014/main" id="{DEA32F99-2508-042C-E4D8-C767AE063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4651" y="2473065"/>
            <a:ext cx="3336324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69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19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Deuterium atom</a:t>
            </a:r>
          </a:p>
          <a:p>
            <a:pPr lvl="1" algn="just"/>
            <a:r>
              <a:rPr lang="en-US" dirty="0"/>
              <a:t>Ground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3566681" y="1719730"/>
                <a:ext cx="5577320" cy="3599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m:rPr>
                        <m:nor/>
                      </m:rPr>
                      <a:rPr lang="en-US" sz="1400" b="1" dirty="0"/>
                      <m:t>  </m:t>
                    </m:r>
                    <m:r>
                      <m:rPr>
                        <m:nor/>
                      </m:rPr>
                      <a:rPr lang="en-US" sz="1400" dirty="0"/>
                      <m:t>with</m:t>
                    </m:r>
                    <m:r>
                      <m:rPr>
                        <m:nor/>
                      </m:rPr>
                      <a:rPr lang="en-US" sz="1400" dirty="0"/>
                      <m:t> 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218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1400" dirty="0"/>
                      <m:t> </m:t>
                    </m:r>
                    <m:r>
                      <m:rPr>
                        <m:nor/>
                      </m:rPr>
                      <a:rPr lang="en-US" sz="1400" dirty="0"/>
                      <m:t>MHz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            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h𝑓𝑠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400" dirty="0"/>
                  <a:t> ns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681" y="1719730"/>
                <a:ext cx="5577320" cy="359907"/>
              </a:xfrm>
              <a:prstGeom prst="rect">
                <a:avLst/>
              </a:prstGeom>
              <a:blipFill>
                <a:blip r:embed="rId2"/>
                <a:stretch>
                  <a:fillRect l="-1093" t="-169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3371855" y="2473065"/>
            <a:ext cx="2865237" cy="246887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6278762" y="2473065"/>
            <a:ext cx="2865237" cy="24688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F549D-0224-4F71-C772-E6990F6C9DEF}"/>
                  </a:ext>
                </a:extLst>
              </p:cNvPr>
              <p:cNvSpPr txBox="1"/>
              <p:nvPr/>
            </p:nvSpPr>
            <p:spPr>
              <a:xfrm>
                <a:off x="4569675" y="1280110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0F549D-0224-4F71-C772-E6990F6C9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675" y="1280110"/>
                <a:ext cx="3797322" cy="409279"/>
              </a:xfrm>
              <a:prstGeom prst="rect">
                <a:avLst/>
              </a:prstGeom>
              <a:blipFill>
                <a:blip r:embed="rId7"/>
                <a:stretch>
                  <a:fillRect l="-642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phic 9">
            <a:extLst>
              <a:ext uri="{FF2B5EF4-FFF2-40B4-BE49-F238E27FC236}">
                <a16:creationId xmlns:a16="http://schemas.microsoft.com/office/drawing/2014/main" id="{DEA32F99-2508-042C-E4D8-C767AE063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-4651" y="2473065"/>
            <a:ext cx="3336324" cy="24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1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nuclear spin polarization is important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r>
                  <a:rPr lang="en-US" dirty="0"/>
                  <a:t>Physics and medicine</a:t>
                </a:r>
              </a:p>
              <a:p>
                <a:pPr lvl="1"/>
                <a:r>
                  <a:rPr lang="en-US" dirty="0"/>
                  <a:t>NMR/MRI signal enhancement</a:t>
                </a:r>
              </a:p>
              <a:p>
                <a:pPr marL="266700" lvl="1" indent="0">
                  <a:buNone/>
                </a:pPr>
                <a:endParaRPr lang="en-US" dirty="0"/>
              </a:p>
              <a:p>
                <a:pPr marL="266700" lvl="1" indent="0">
                  <a:buNone/>
                </a:pPr>
                <a:endParaRPr lang="en-US" dirty="0"/>
              </a:p>
              <a:p>
                <a:r>
                  <a:rPr lang="en-US" dirty="0"/>
                  <a:t>Polarized fusion</a:t>
                </a:r>
              </a:p>
              <a:p>
                <a:pPr lvl="1"/>
                <a:r>
                  <a:rPr lang="en-US" dirty="0"/>
                  <a:t>Five-nucleon reactions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b="0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b="0" smtClean="0">
                            <a:latin typeface="Cambria Math" panose="02040503050406030204" pitchFamily="18" charset="0"/>
                          </a:rPr>
                          <m:t>   </m:t>
                        </m:r>
                      </m:e>
                    </m:groupCh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3.5 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14.1 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b="0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smtClean="0">
                            <a:latin typeface="Cambria Math" panose="02040503050406030204" pitchFamily="18" charset="0"/>
                          </a:rPr>
                          <m:t>    </m:t>
                        </m:r>
                      </m:e>
                    </m:groupCh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3.6 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14.7 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Four-nucleon reactions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b="0" smtClean="0">
                            <a:latin typeface="Cambria Math" panose="02040503050406030204" pitchFamily="18" charset="0"/>
                          </a:rPr>
                          <m:t>50%</m:t>
                        </m:r>
                      </m:e>
                    </m:groupCh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1.01 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3.02 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50%</m:t>
                        </m:r>
                      </m:e>
                    </m:groupChr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82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i="0">
                        <a:latin typeface="Cambria Math" panose="02040503050406030204" pitchFamily="18" charset="0"/>
                      </a:rPr>
                      <m:t> + </m:t>
                    </m:r>
                    <m:r>
                      <m:rPr>
                        <m:sty m:val="p"/>
                      </m:rPr>
                      <a:rPr lang="en-US" i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</m:oMath>
                </a14:m>
                <a:endParaRPr lang="en-US" dirty="0"/>
              </a:p>
              <a:p>
                <a:pPr lvl="1">
                  <a:buClr>
                    <a:srgbClr val="C00000"/>
                  </a:buClr>
                  <a:buFont typeface="Arial" panose="020B0604020202020204" pitchFamily="34" charset="0"/>
                  <a:buChar char="►"/>
                </a:pPr>
                <a:r>
                  <a:rPr lang="en-US" dirty="0"/>
                  <a:t>Ralf Engels-Polarized Fusion</a:t>
                </a:r>
              </a:p>
              <a:p>
                <a:pPr lvl="1">
                  <a:buClr>
                    <a:schemeClr val="bg1"/>
                  </a:buClr>
                  <a:buFont typeface="Arial" panose="020B0604020202020204" pitchFamily="34" charset="0"/>
                  <a:buChar char="►"/>
                </a:pPr>
                <a:r>
                  <a:rPr lang="en-US" dirty="0"/>
                  <a:t>(Plenary talk, Thu 25/09, 8:30)</a:t>
                </a:r>
              </a:p>
              <a:p>
                <a:pPr marL="266700" lvl="1" indent="0">
                  <a:buClr>
                    <a:srgbClr val="C00000"/>
                  </a:buClr>
                  <a:buNone/>
                </a:pPr>
                <a:r>
                  <a:rPr lang="en-US" dirty="0"/>
                  <a:t>      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 b="-3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33478BD1-4C4C-DABE-3BE6-C5E3D526757E}"/>
              </a:ext>
            </a:extLst>
          </p:cNvPr>
          <p:cNvSpPr/>
          <p:nvPr/>
        </p:nvSpPr>
        <p:spPr>
          <a:xfrm>
            <a:off x="4142704" y="2835057"/>
            <a:ext cx="288032" cy="671645"/>
          </a:xfrm>
          <a:prstGeom prst="rightBrace">
            <a:avLst>
              <a:gd name="adj1" fmla="val 32583"/>
              <a:gd name="adj2" fmla="val 50000"/>
            </a:avLst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A335B8-EF99-7D7F-07A3-61B4757AF227}"/>
              </a:ext>
            </a:extLst>
          </p:cNvPr>
          <p:cNvSpPr txBox="1"/>
          <p:nvPr/>
        </p:nvSpPr>
        <p:spPr>
          <a:xfrm>
            <a:off x="4439278" y="2907439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l">
              <a:buClr>
                <a:schemeClr val="tx2"/>
              </a:buClr>
              <a:buFont typeface="+mj-lt"/>
              <a:buAutoNum type="romanLcPeriod"/>
            </a:pPr>
            <a:r>
              <a:rPr lang="en-US" sz="1400" dirty="0"/>
              <a:t>increase in </a:t>
            </a:r>
            <a:r>
              <a:rPr lang="en-US" sz="1400" dirty="0">
                <a:solidFill>
                  <a:schemeClr val="tx2"/>
                </a:solidFill>
              </a:rPr>
              <a:t>reaction rate</a:t>
            </a:r>
          </a:p>
          <a:p>
            <a:pPr marL="400050" indent="-400050" algn="l">
              <a:buClr>
                <a:srgbClr val="006AB3"/>
              </a:buClr>
              <a:buFont typeface="+mj-lt"/>
              <a:buAutoNum type="romanLcPeriod"/>
            </a:pPr>
            <a:r>
              <a:rPr lang="en-US" sz="1400" dirty="0"/>
              <a:t>control of the </a:t>
            </a:r>
            <a:r>
              <a:rPr lang="en-US" sz="1400" dirty="0">
                <a:solidFill>
                  <a:schemeClr val="tx2"/>
                </a:solidFill>
              </a:rPr>
              <a:t>emission direction</a:t>
            </a:r>
            <a:r>
              <a:rPr lang="en-US" sz="1400" dirty="0"/>
              <a:t> of products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A0C035AA-07FE-B715-66AA-41AA071C1C03}"/>
              </a:ext>
            </a:extLst>
          </p:cNvPr>
          <p:cNvSpPr/>
          <p:nvPr/>
        </p:nvSpPr>
        <p:spPr>
          <a:xfrm>
            <a:off x="4151246" y="3575718"/>
            <a:ext cx="288032" cy="833026"/>
          </a:xfrm>
          <a:prstGeom prst="rightBrace">
            <a:avLst>
              <a:gd name="adj1" fmla="val 32583"/>
              <a:gd name="adj2" fmla="val 50000"/>
            </a:avLst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20F012-74B3-68A0-04A4-D52535764605}"/>
              </a:ext>
            </a:extLst>
          </p:cNvPr>
          <p:cNvSpPr txBox="1"/>
          <p:nvPr/>
        </p:nvSpPr>
        <p:spPr>
          <a:xfrm>
            <a:off x="4412201" y="3836875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tx2"/>
              </a:buClr>
            </a:pPr>
            <a:r>
              <a:rPr lang="en-US" sz="1400" dirty="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034559-ED3E-6DB8-F35A-3DDB5432ED14}"/>
              </a:ext>
            </a:extLst>
          </p:cNvPr>
          <p:cNvGrpSpPr/>
          <p:nvPr/>
        </p:nvGrpSpPr>
        <p:grpSpPr>
          <a:xfrm>
            <a:off x="6515896" y="1311481"/>
            <a:ext cx="1098880" cy="1001144"/>
            <a:chOff x="6611450" y="1400633"/>
            <a:chExt cx="1098880" cy="100114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0EF20C0-025E-8067-60E4-1EAF15060D20}"/>
                </a:ext>
              </a:extLst>
            </p:cNvPr>
            <p:cNvGrpSpPr/>
            <p:nvPr/>
          </p:nvGrpSpPr>
          <p:grpSpPr>
            <a:xfrm>
              <a:off x="6886570" y="2123585"/>
              <a:ext cx="274320" cy="278192"/>
              <a:chOff x="4804460" y="1360629"/>
              <a:chExt cx="274320" cy="27819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67B9B70-96D8-320B-1332-60AD63243401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A0CB3E1-A474-9D46-AAF9-F5D20712CD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DBA137B-94A5-F399-D219-45735A741201}"/>
                </a:ext>
              </a:extLst>
            </p:cNvPr>
            <p:cNvGrpSpPr/>
            <p:nvPr/>
          </p:nvGrpSpPr>
          <p:grpSpPr>
            <a:xfrm>
              <a:off x="6611450" y="1400633"/>
              <a:ext cx="1098880" cy="927649"/>
              <a:chOff x="6588224" y="1401345"/>
              <a:chExt cx="1098880" cy="92764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717CE12-04C2-23E9-F0D3-CA56A7EF3786}"/>
                  </a:ext>
                </a:extLst>
              </p:cNvPr>
              <p:cNvGrpSpPr/>
              <p:nvPr/>
            </p:nvGrpSpPr>
            <p:grpSpPr>
              <a:xfrm>
                <a:off x="6588224" y="1605783"/>
                <a:ext cx="274320" cy="278192"/>
                <a:chOff x="4804460" y="1360629"/>
                <a:chExt cx="274320" cy="278192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A589925A-FFB8-CEA6-4271-ADFEC288DCDD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2DF9214B-CABC-F07D-E9A4-AF0CCBBCCE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974577E-ADD3-4AB7-DE85-45BA5E573CC7}"/>
                  </a:ext>
                </a:extLst>
              </p:cNvPr>
              <p:cNvGrpSpPr/>
              <p:nvPr/>
            </p:nvGrpSpPr>
            <p:grpSpPr>
              <a:xfrm>
                <a:off x="6648690" y="1887067"/>
                <a:ext cx="274320" cy="278192"/>
                <a:chOff x="4804460" y="1360629"/>
                <a:chExt cx="274320" cy="278192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AE52063A-CD27-68AA-9681-5D31992A4459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064BCF0F-70A4-CC90-61E0-0D34F53336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CD19E9F-72BE-D7D1-9EB1-22DAC08FEE2E}"/>
                  </a:ext>
                </a:extLst>
              </p:cNvPr>
              <p:cNvGrpSpPr/>
              <p:nvPr/>
            </p:nvGrpSpPr>
            <p:grpSpPr>
              <a:xfrm>
                <a:off x="6916486" y="1401345"/>
                <a:ext cx="274320" cy="278192"/>
                <a:chOff x="4804460" y="1360629"/>
                <a:chExt cx="274320" cy="278192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E19E6B88-44C8-B1FD-5A24-C74748CE6E92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9D121EF1-8CD7-02EA-60EC-A6AB3A94C4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2DADEB6-F356-CF78-731B-62B4F7301F07}"/>
                  </a:ext>
                </a:extLst>
              </p:cNvPr>
              <p:cNvGrpSpPr/>
              <p:nvPr/>
            </p:nvGrpSpPr>
            <p:grpSpPr>
              <a:xfrm>
                <a:off x="7023730" y="1772610"/>
                <a:ext cx="274320" cy="278192"/>
                <a:chOff x="4804460" y="1360629"/>
                <a:chExt cx="274320" cy="278192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827BE165-BB3C-8F3B-7F79-FD46C7828DA9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41DE4B72-1E81-A85A-0DB4-6A1FB57D5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AEF883C-6E9C-D059-A55A-CB76FE7CE420}"/>
                  </a:ext>
                </a:extLst>
              </p:cNvPr>
              <p:cNvGrpSpPr/>
              <p:nvPr/>
            </p:nvGrpSpPr>
            <p:grpSpPr>
              <a:xfrm>
                <a:off x="7275624" y="2050802"/>
                <a:ext cx="274320" cy="278192"/>
                <a:chOff x="4804460" y="1360629"/>
                <a:chExt cx="274320" cy="278192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4E8553AA-E086-06D0-120E-87DAFC4A8C0F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FBC324FB-E8C5-604B-C248-5927762AF5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B4CF02B-B732-8645-DBF3-D18E9E1A60E4}"/>
                  </a:ext>
                </a:extLst>
              </p:cNvPr>
              <p:cNvGrpSpPr/>
              <p:nvPr/>
            </p:nvGrpSpPr>
            <p:grpSpPr>
              <a:xfrm>
                <a:off x="7412784" y="1686332"/>
                <a:ext cx="274320" cy="278192"/>
                <a:chOff x="4804460" y="1360629"/>
                <a:chExt cx="274320" cy="278192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E9B8061-DB0C-86DC-AD18-2CBC75F19D03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EB09239B-2A65-DFCD-52BF-AC5D83DF12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E27879C-EC15-3607-E8C5-87DE4304F90D}"/>
                  </a:ext>
                </a:extLst>
              </p:cNvPr>
              <p:cNvGrpSpPr/>
              <p:nvPr/>
            </p:nvGrpSpPr>
            <p:grpSpPr>
              <a:xfrm>
                <a:off x="7221682" y="1443165"/>
                <a:ext cx="274320" cy="278192"/>
                <a:chOff x="4804460" y="1360629"/>
                <a:chExt cx="274320" cy="278192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B551284D-BB88-6B03-D7A0-62C0E3310AD6}"/>
                    </a:ext>
                  </a:extLst>
                </p:cNvPr>
                <p:cNvSpPr/>
                <p:nvPr/>
              </p:nvSpPr>
              <p:spPr>
                <a:xfrm rot="3789860">
                  <a:off x="4810890" y="1399919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3281">
                      <a:srgbClr val="CDE9FF"/>
                    </a:gs>
                    <a:gs pos="23057">
                      <a:srgbClr val="B7E0FF"/>
                    </a:gs>
                    <a:gs pos="44770">
                      <a:srgbClr val="87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1FD93898-EE9C-8B57-1206-66A359B6F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04460" y="1360629"/>
                  <a:ext cx="274320" cy="278192"/>
                </a:xfrm>
                <a:prstGeom prst="straightConnector1">
                  <a:avLst/>
                </a:prstGeom>
                <a:ln w="25400">
                  <a:solidFill>
                    <a:schemeClr val="accent3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64FD05-5D24-DC87-95D1-9AF833140C57}"/>
              </a:ext>
            </a:extLst>
          </p:cNvPr>
          <p:cNvGrpSpPr/>
          <p:nvPr/>
        </p:nvGrpSpPr>
        <p:grpSpPr>
          <a:xfrm>
            <a:off x="3759216" y="1295575"/>
            <a:ext cx="1100816" cy="998496"/>
            <a:chOff x="3865632" y="1429194"/>
            <a:chExt cx="1100816" cy="9984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901519-D949-BAD1-A64F-73946D17C13F}"/>
                </a:ext>
              </a:extLst>
            </p:cNvPr>
            <p:cNvGrpSpPr/>
            <p:nvPr/>
          </p:nvGrpSpPr>
          <p:grpSpPr>
            <a:xfrm rot="13380000">
              <a:off x="3865632" y="1631696"/>
              <a:ext cx="274320" cy="278192"/>
              <a:chOff x="4804460" y="1360629"/>
              <a:chExt cx="274320" cy="278192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F17B088-EE09-6A54-B5BD-88B387366870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0B1DE35A-6398-062A-F243-AC85AB0AB4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6E37D42-8067-FB6D-16BC-1B2072577022}"/>
                </a:ext>
              </a:extLst>
            </p:cNvPr>
            <p:cNvGrpSpPr/>
            <p:nvPr/>
          </p:nvGrpSpPr>
          <p:grpSpPr>
            <a:xfrm rot="-12480000">
              <a:off x="3926098" y="1912980"/>
              <a:ext cx="274320" cy="278192"/>
              <a:chOff x="4804460" y="1360629"/>
              <a:chExt cx="274320" cy="278192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B900113-8A3B-AACF-730F-CB200413DE6A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A775B86D-6128-AD1E-2ABC-4DFC316200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85037AC-1670-0682-329F-399EB49C424E}"/>
                </a:ext>
              </a:extLst>
            </p:cNvPr>
            <p:cNvGrpSpPr/>
            <p:nvPr/>
          </p:nvGrpSpPr>
          <p:grpSpPr>
            <a:xfrm rot="-5340000" flipV="1">
              <a:off x="4193894" y="1427258"/>
              <a:ext cx="274320" cy="278192"/>
              <a:chOff x="4804460" y="1360629"/>
              <a:chExt cx="274320" cy="278192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25A240B-0300-E05A-4804-5DC1EE6216E6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44C664B5-40E1-CD03-A834-A3420E1905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8395154-15A7-A0C3-7766-916A0B43934B}"/>
                </a:ext>
              </a:extLst>
            </p:cNvPr>
            <p:cNvGrpSpPr/>
            <p:nvPr/>
          </p:nvGrpSpPr>
          <p:grpSpPr>
            <a:xfrm rot="10800000" flipV="1">
              <a:off x="4301138" y="1798523"/>
              <a:ext cx="274320" cy="278192"/>
              <a:chOff x="4804460" y="1360629"/>
              <a:chExt cx="274320" cy="27819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D6E554A-7F69-CA3B-4225-69FE70A1318C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5652667B-3749-64B8-ED2C-994BC3808B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431813-85AC-235D-6C61-E62568F97122}"/>
                </a:ext>
              </a:extLst>
            </p:cNvPr>
            <p:cNvGrpSpPr/>
            <p:nvPr/>
          </p:nvGrpSpPr>
          <p:grpSpPr>
            <a:xfrm rot="1860000">
              <a:off x="4553032" y="2076715"/>
              <a:ext cx="274320" cy="278192"/>
              <a:chOff x="4804460" y="1360629"/>
              <a:chExt cx="274320" cy="278192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4E0CAEA-E23E-E666-AEE8-EC38621F24C3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C20DB06B-49F1-2964-910B-17EFF934CE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DE918EF-E261-3838-A812-9A6A9DDE933D}"/>
                </a:ext>
              </a:extLst>
            </p:cNvPr>
            <p:cNvGrpSpPr/>
            <p:nvPr/>
          </p:nvGrpSpPr>
          <p:grpSpPr>
            <a:xfrm rot="-5220000">
              <a:off x="4690192" y="1712245"/>
              <a:ext cx="274320" cy="278192"/>
              <a:chOff x="4804460" y="1360629"/>
              <a:chExt cx="274320" cy="278192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3E1701C-6A9B-E603-8516-E5CBF70E8EB1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7BE6F9A3-DCAF-79B0-E4A0-6D392585EC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10F066F-AE46-46E2-F6D7-106458A833D0}"/>
                </a:ext>
              </a:extLst>
            </p:cNvPr>
            <p:cNvGrpSpPr/>
            <p:nvPr/>
          </p:nvGrpSpPr>
          <p:grpSpPr>
            <a:xfrm rot="-1800000">
              <a:off x="4163978" y="2149498"/>
              <a:ext cx="274320" cy="278192"/>
              <a:chOff x="4804460" y="1360629"/>
              <a:chExt cx="274320" cy="278192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192F22C-8365-E99B-12FB-0B4C876B802E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727F8C92-DF83-FFF0-DB51-2990A6D926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DA51D3C-6829-0AE7-F08F-3C5FF405D184}"/>
                </a:ext>
              </a:extLst>
            </p:cNvPr>
            <p:cNvGrpSpPr>
              <a:grpSpLocks noChangeAspect="1"/>
            </p:cNvGrpSpPr>
            <p:nvPr/>
          </p:nvGrpSpPr>
          <p:grpSpPr>
            <a:xfrm rot="3720000">
              <a:off x="4499090" y="1469078"/>
              <a:ext cx="274320" cy="278192"/>
              <a:chOff x="4804460" y="1360629"/>
              <a:chExt cx="274320" cy="278192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4112B1E-DA7B-C90B-C304-D14CDE8288B4}"/>
                  </a:ext>
                </a:extLst>
              </p:cNvPr>
              <p:cNvSpPr/>
              <p:nvPr/>
            </p:nvSpPr>
            <p:spPr>
              <a:xfrm rot="3789860">
                <a:off x="4810890" y="139991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3281">
                    <a:srgbClr val="CDE9FF"/>
                  </a:gs>
                  <a:gs pos="23057">
                    <a:srgbClr val="B7E0FF"/>
                  </a:gs>
                  <a:gs pos="44770">
                    <a:srgbClr val="87CCFF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6B665EFA-42A4-238A-B3E1-EF220A1EAF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4460" y="1360629"/>
                <a:ext cx="274320" cy="278192"/>
              </a:xfrm>
              <a:prstGeom prst="straightConnector1">
                <a:avLst/>
              </a:prstGeom>
              <a:ln w="25400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FC1D6A10-859F-0CE0-D02A-A0D101690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988386" y="1378207"/>
            <a:ext cx="1371600" cy="823475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DFBE1BAC-5441-1447-5EB8-E19CBBC21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624248" y="1303105"/>
            <a:ext cx="1371600" cy="823474"/>
          </a:xfrm>
          <a:prstGeom prst="rect">
            <a:avLst/>
          </a:prstGeom>
        </p:spPr>
      </p:pic>
      <p:sp>
        <p:nvSpPr>
          <p:cNvPr id="91" name="Oval 90">
            <a:extLst>
              <a:ext uri="{FF2B5EF4-FFF2-40B4-BE49-F238E27FC236}">
                <a16:creationId xmlns:a16="http://schemas.microsoft.com/office/drawing/2014/main" id="{D5CDEF69-06DE-F421-C08C-006125A73834}"/>
              </a:ext>
            </a:extLst>
          </p:cNvPr>
          <p:cNvSpPr/>
          <p:nvPr/>
        </p:nvSpPr>
        <p:spPr>
          <a:xfrm>
            <a:off x="5024774" y="3458261"/>
            <a:ext cx="274320" cy="2743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31A3AB0-CE0F-6A06-25AF-99E1ECBF3BF1}"/>
              </a:ext>
            </a:extLst>
          </p:cNvPr>
          <p:cNvSpPr/>
          <p:nvPr/>
        </p:nvSpPr>
        <p:spPr>
          <a:xfrm>
            <a:off x="5145542" y="3430303"/>
            <a:ext cx="274320" cy="2743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33951A8-4E4C-2CBA-3C58-8151E49E5908}"/>
              </a:ext>
            </a:extLst>
          </p:cNvPr>
          <p:cNvSpPr/>
          <p:nvPr/>
        </p:nvSpPr>
        <p:spPr>
          <a:xfrm>
            <a:off x="4905408" y="4476769"/>
            <a:ext cx="274320" cy="2743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E5117B9-AB99-91F7-C6A7-D78A8C1DEAF2}"/>
              </a:ext>
            </a:extLst>
          </p:cNvPr>
          <p:cNvSpPr/>
          <p:nvPr/>
        </p:nvSpPr>
        <p:spPr>
          <a:xfrm>
            <a:off x="5042568" y="4635159"/>
            <a:ext cx="274320" cy="2743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616EA85-858C-45B1-537D-4BF9CA1A4394}"/>
              </a:ext>
            </a:extLst>
          </p:cNvPr>
          <p:cNvSpPr/>
          <p:nvPr/>
        </p:nvSpPr>
        <p:spPr>
          <a:xfrm>
            <a:off x="5071896" y="4476769"/>
            <a:ext cx="274320" cy="2743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6F881E9-176B-A819-2349-C3F81D8AC578}"/>
              </a:ext>
            </a:extLst>
          </p:cNvPr>
          <p:cNvGrpSpPr/>
          <p:nvPr/>
        </p:nvGrpSpPr>
        <p:grpSpPr>
          <a:xfrm>
            <a:off x="6330658" y="3846225"/>
            <a:ext cx="488091" cy="601556"/>
            <a:chOff x="6423270" y="3689503"/>
            <a:chExt cx="488091" cy="601556"/>
          </a:xfrm>
          <a:effectLst>
            <a:glow rad="482600">
              <a:schemeClr val="accent3">
                <a:satMod val="175000"/>
                <a:alpha val="50000"/>
              </a:schemeClr>
            </a:glow>
          </a:effectLst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D2D948A-301A-F481-789A-DEF93F3F4291}"/>
                </a:ext>
              </a:extLst>
            </p:cNvPr>
            <p:cNvSpPr/>
            <p:nvPr/>
          </p:nvSpPr>
          <p:spPr>
            <a:xfrm>
              <a:off x="6423270" y="3734602"/>
              <a:ext cx="274320" cy="2665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43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75000"/>
                    <a:lumOff val="2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01CFC31-23C9-7BAE-976D-6B8074D6A8FF}"/>
                </a:ext>
              </a:extLst>
            </p:cNvPr>
            <p:cNvSpPr/>
            <p:nvPr/>
          </p:nvSpPr>
          <p:spPr>
            <a:xfrm>
              <a:off x="6637041" y="3689503"/>
              <a:ext cx="274320" cy="2665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775B3FD-786A-67F7-C3AB-0C5470220055}"/>
                </a:ext>
              </a:extLst>
            </p:cNvPr>
            <p:cNvSpPr/>
            <p:nvPr/>
          </p:nvSpPr>
          <p:spPr>
            <a:xfrm>
              <a:off x="6452598" y="3924678"/>
              <a:ext cx="274320" cy="2665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43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75000"/>
                    <a:lumOff val="2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C01B8774-7519-85BB-6ED8-61BC40A86468}"/>
                </a:ext>
              </a:extLst>
            </p:cNvPr>
            <p:cNvSpPr/>
            <p:nvPr/>
          </p:nvSpPr>
          <p:spPr>
            <a:xfrm>
              <a:off x="6619086" y="3886392"/>
              <a:ext cx="274320" cy="2665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43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75000"/>
                    <a:lumOff val="2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E90CD47-428F-C131-F324-688EBBA34315}"/>
                </a:ext>
              </a:extLst>
            </p:cNvPr>
            <p:cNvSpPr/>
            <p:nvPr/>
          </p:nvSpPr>
          <p:spPr>
            <a:xfrm>
              <a:off x="6508901" y="4016739"/>
              <a:ext cx="274320" cy="27432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97CFB1C5-806E-CE42-669C-F5C443AC6BD5}"/>
              </a:ext>
            </a:extLst>
          </p:cNvPr>
          <p:cNvSpPr/>
          <p:nvPr/>
        </p:nvSpPr>
        <p:spPr>
          <a:xfrm>
            <a:off x="7907451" y="4501881"/>
            <a:ext cx="274320" cy="26655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95FE56D6-4D93-DD6F-1C86-B786C46B0B4D}"/>
              </a:ext>
            </a:extLst>
          </p:cNvPr>
          <p:cNvSpPr/>
          <p:nvPr/>
        </p:nvSpPr>
        <p:spPr>
          <a:xfrm>
            <a:off x="7907451" y="3392435"/>
            <a:ext cx="274320" cy="26655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924ECDB-DCA8-44E5-2FAB-133DDB37365F}"/>
              </a:ext>
            </a:extLst>
          </p:cNvPr>
          <p:cNvSpPr/>
          <p:nvPr/>
        </p:nvSpPr>
        <p:spPr>
          <a:xfrm>
            <a:off x="7852358" y="3563999"/>
            <a:ext cx="274320" cy="26655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D1BFC0FE-0CD9-E0C8-69EC-C754C9E32900}"/>
              </a:ext>
            </a:extLst>
          </p:cNvPr>
          <p:cNvSpPr/>
          <p:nvPr/>
        </p:nvSpPr>
        <p:spPr>
          <a:xfrm>
            <a:off x="8018846" y="3525713"/>
            <a:ext cx="274320" cy="26655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1067A342-64FF-B01C-4815-3D0A88E1F580}"/>
              </a:ext>
            </a:extLst>
          </p:cNvPr>
          <p:cNvSpPr/>
          <p:nvPr/>
        </p:nvSpPr>
        <p:spPr>
          <a:xfrm>
            <a:off x="7908661" y="3656060"/>
            <a:ext cx="274320" cy="2743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CC9E3BD8-1F62-580A-BA6E-79BA7F2CB531}"/>
              </a:ext>
            </a:extLst>
          </p:cNvPr>
          <p:cNvCxnSpPr>
            <a:cxnSpLocks/>
          </p:cNvCxnSpPr>
          <p:nvPr/>
        </p:nvCxnSpPr>
        <p:spPr>
          <a:xfrm>
            <a:off x="5408858" y="3730286"/>
            <a:ext cx="478219" cy="139398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6632C14-71A1-BF81-B89B-2B6F32CF18AF}"/>
              </a:ext>
            </a:extLst>
          </p:cNvPr>
          <p:cNvCxnSpPr>
            <a:cxnSpLocks/>
          </p:cNvCxnSpPr>
          <p:nvPr/>
        </p:nvCxnSpPr>
        <p:spPr>
          <a:xfrm flipV="1">
            <a:off x="5418089" y="4347030"/>
            <a:ext cx="475488" cy="13716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E0CE166-B8A4-3534-3A68-2509F72BC47F}"/>
              </a:ext>
            </a:extLst>
          </p:cNvPr>
          <p:cNvCxnSpPr>
            <a:cxnSpLocks/>
          </p:cNvCxnSpPr>
          <p:nvPr/>
        </p:nvCxnSpPr>
        <p:spPr>
          <a:xfrm>
            <a:off x="7246999" y="4347030"/>
            <a:ext cx="478219" cy="139398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EEEF9B7-103B-61A3-73E2-D26A671322AD}"/>
              </a:ext>
            </a:extLst>
          </p:cNvPr>
          <p:cNvCxnSpPr>
            <a:cxnSpLocks/>
          </p:cNvCxnSpPr>
          <p:nvPr/>
        </p:nvCxnSpPr>
        <p:spPr>
          <a:xfrm flipV="1">
            <a:off x="7258685" y="3778955"/>
            <a:ext cx="475488" cy="137160"/>
          </a:xfrm>
          <a:prstGeom prst="straightConnector1">
            <a:avLst/>
          </a:prstGeom>
          <a:ln w="254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980487-296B-0619-5E05-518697AAA707}"/>
              </a:ext>
            </a:extLst>
          </p:cNvPr>
          <p:cNvSpPr/>
          <p:nvPr/>
        </p:nvSpPr>
        <p:spPr>
          <a:xfrm>
            <a:off x="3635896" y="1238915"/>
            <a:ext cx="2733368" cy="1169150"/>
          </a:xfrm>
          <a:prstGeom prst="roundRect">
            <a:avLst>
              <a:gd name="adj" fmla="val 25691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8A63D8D-58AB-B55E-BC2C-798F82AFEE77}"/>
              </a:ext>
            </a:extLst>
          </p:cNvPr>
          <p:cNvSpPr/>
          <p:nvPr/>
        </p:nvSpPr>
        <p:spPr>
          <a:xfrm>
            <a:off x="6454063" y="1238915"/>
            <a:ext cx="2654441" cy="1169150"/>
          </a:xfrm>
          <a:prstGeom prst="roundRect">
            <a:avLst>
              <a:gd name="adj" fmla="val 25691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2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Deuterium atom</a:t>
                </a:r>
              </a:p>
              <a:p>
                <a:pPr lvl="1" algn="just"/>
                <a:r>
                  <a:rPr lang="en-US" dirty="0"/>
                  <a:t>Ground state: Molecular photodissociation of a deuterium halide </a:t>
                </a:r>
              </a:p>
              <a:p>
                <a:pPr lvl="1" algn="just"/>
                <a:r>
                  <a:rPr lang="en-US" b="0" dirty="0"/>
                  <a:t>Example reaction: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DY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→…→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phic 9">
            <a:extLst>
              <a:ext uri="{FF2B5EF4-FFF2-40B4-BE49-F238E27FC236}">
                <a16:creationId xmlns:a16="http://schemas.microsoft.com/office/drawing/2014/main" id="{DEA32F99-2508-042C-E4D8-C767AE063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2843808" y="2358901"/>
            <a:ext cx="3485478" cy="246888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C7963BE-6D0A-BA4A-9E0F-6C9ECEADAA31}"/>
              </a:ext>
            </a:extLst>
          </p:cNvPr>
          <p:cNvGrpSpPr/>
          <p:nvPr/>
        </p:nvGrpSpPr>
        <p:grpSpPr>
          <a:xfrm>
            <a:off x="0" y="2300577"/>
            <a:ext cx="3024336" cy="2372138"/>
            <a:chOff x="9188" y="2456755"/>
            <a:chExt cx="3024336" cy="23721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3FC3787-8B71-3E0D-35FD-5625E16A2BB8}"/>
                    </a:ext>
                  </a:extLst>
                </p:cNvPr>
                <p:cNvSpPr txBox="1"/>
                <p:nvPr/>
              </p:nvSpPr>
              <p:spPr>
                <a:xfrm>
                  <a:off x="9188" y="2456755"/>
                  <a:ext cx="3024336" cy="23621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5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5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15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115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11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6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5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115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/3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1/3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1/3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50" i="1" dirty="0">
                    <a:latin typeface="Cambria Math" panose="02040503050406030204" pitchFamily="18" charset="0"/>
                  </a:endParaRPr>
                </a:p>
                <a:p>
                  <a:pPr algn="ctr"/>
                  <a:endParaRPr lang="en-US" sz="1150" i="1" dirty="0">
                    <a:latin typeface="Cambria Math" panose="02040503050406030204" pitchFamily="18" charset="0"/>
                  </a:endParaRPr>
                </a:p>
                <a:p>
                  <a:pPr algn="ctr"/>
                  <a:r>
                    <a:rPr lang="en-US" sz="1150" i="1" dirty="0"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5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15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15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1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1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1/3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2/9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1/9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2/9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1/9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sz="1150" i="1" dirty="0" err="1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3FC3787-8B71-3E0D-35FD-5625E16A2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8" y="2456755"/>
                  <a:ext cx="3024336" cy="236218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23202F-0FCE-1598-E20E-B6AFD923A1CF}"/>
                </a:ext>
              </a:extLst>
            </p:cNvPr>
            <p:cNvSpPr/>
            <p:nvPr/>
          </p:nvSpPr>
          <p:spPr>
            <a:xfrm>
              <a:off x="2559200" y="3799061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A67837-109B-AE26-025E-AD77A1DED21D}"/>
                </a:ext>
              </a:extLst>
            </p:cNvPr>
            <p:cNvSpPr/>
            <p:nvPr/>
          </p:nvSpPr>
          <p:spPr>
            <a:xfrm>
              <a:off x="2081053" y="4015085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87CBB3-668A-62CC-3D65-4086EE96A967}"/>
                </a:ext>
              </a:extLst>
            </p:cNvPr>
            <p:cNvSpPr/>
            <p:nvPr/>
          </p:nvSpPr>
          <p:spPr>
            <a:xfrm>
              <a:off x="899592" y="4591149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B8C8A7-772B-7616-7FF0-CC7A0265AB02}"/>
                </a:ext>
              </a:extLst>
            </p:cNvPr>
            <p:cNvSpPr/>
            <p:nvPr/>
          </p:nvSpPr>
          <p:spPr>
            <a:xfrm>
              <a:off x="1371640" y="4375125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6278620" y="2358903"/>
            <a:ext cx="2865236" cy="2468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CDBF06-00A8-0723-6922-74BAA5E3DC1B}"/>
                  </a:ext>
                </a:extLst>
              </p:cNvPr>
              <p:cNvSpPr txBox="1"/>
              <p:nvPr/>
            </p:nvSpPr>
            <p:spPr>
              <a:xfrm>
                <a:off x="7183686" y="1630953"/>
                <a:ext cx="1149335" cy="4047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CDBF06-00A8-0723-6922-74BAA5E3D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686" y="1630953"/>
                <a:ext cx="1149335" cy="404726"/>
              </a:xfrm>
              <a:prstGeom prst="rect">
                <a:avLst/>
              </a:prstGeom>
              <a:blipFill>
                <a:blip r:embed="rId8"/>
                <a:stretch>
                  <a:fillRect l="-2116" t="-1515" r="-1587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438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8CF3193-C6E0-2C1E-ADF7-B708B44D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394" y="2412580"/>
            <a:ext cx="3014606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Coherently rotationally state-selected HD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21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endParaRPr lang="en-US" sz="1400" b="1" i="1" dirty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r>
                  <a:rPr lang="en-US" sz="1400" dirty="0"/>
                  <a:t>           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 +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5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d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d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d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d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r>
                  <a:rPr lang="en-US" sz="1400" b="0" dirty="0"/>
                  <a:t>            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5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  <m:sub>
                                    <m:r>
                                      <a:rPr lang="en-US" sz="1400" b="1" i="1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𝑱</m:t>
                                </m:r>
                              </m:e>
                            </m:d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p>
                              <m:sSup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sub>
                            </m:sSub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d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400" dirty="0"/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</m:e>
                        </m:d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𝑱</m:t>
                                </m:r>
                                <m:r>
                                  <a:rPr lang="en-US" sz="1400" b="1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d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400" dirty="0"/>
                  <a:t>with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=85589</m:t>
                    </m:r>
                  </m:oMath>
                </a14:m>
                <a:r>
                  <a:rPr lang="en-US" sz="1400" dirty="0"/>
                  <a:t> Hz,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=13118</m:t>
                    </m:r>
                  </m:oMath>
                </a14:m>
                <a:r>
                  <a:rPr lang="en-US" sz="1400" dirty="0"/>
                  <a:t> Hz,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=43</m:t>
                    </m:r>
                  </m:oMath>
                </a14:m>
                <a:r>
                  <a:rPr lang="en-US" sz="1400" dirty="0"/>
                  <a:t> Hz,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=17764</m:t>
                    </m:r>
                  </m:oMath>
                </a14:m>
                <a:r>
                  <a:rPr lang="en-US" sz="1400" dirty="0"/>
                  <a:t> Hz,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=−22452</m:t>
                    </m:r>
                  </m:oMath>
                </a14:m>
                <a:r>
                  <a:rPr lang="en-US" sz="1400" dirty="0"/>
                  <a:t> Hz,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=4257.796×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400" dirty="0"/>
                  <a:t> Hz/T,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−2630</m:t>
                    </m:r>
                  </m:oMath>
                </a14:m>
                <a:r>
                  <a:rPr lang="en-US" sz="1400" dirty="0"/>
                  <a:t> Hz/T</a:t>
                </a:r>
                <a:r>
                  <a:rPr lang="en-US" sz="1400" baseline="30000" dirty="0"/>
                  <a:t>2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=653.5832×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400" dirty="0"/>
                  <a:t> Hz/T,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=505.5870×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400" dirty="0"/>
                  <a:t> Hz/T</a:t>
                </a:r>
              </a:p>
              <a:p>
                <a:pPr marL="0" indent="0" algn="just">
                  <a:buNone/>
                </a:pPr>
                <a:endParaRPr lang="en-US" sz="400" dirty="0"/>
              </a:p>
              <a:p>
                <a:pPr algn="just"/>
                <a:r>
                  <a:rPr lang="en-US" sz="1400" dirty="0"/>
                  <a:t>Coherent initial preparation: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=+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d>
                  </m:oMath>
                </a14:m>
                <a:endParaRPr lang="en-US" sz="1400" dirty="0"/>
              </a:p>
              <a:p>
                <a:pPr algn="just"/>
                <a:r>
                  <a:rPr lang="en-US" sz="1400" dirty="0"/>
                  <a:t>Transfer of molecular rotational polarization to nuclear spins            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3"/>
                <a:stretch>
                  <a:fillRect l="-1355" b="-6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EB310AA-AD17-7474-4FAC-EDE724BB3C2C}"/>
              </a:ext>
            </a:extLst>
          </p:cNvPr>
          <p:cNvSpPr txBox="1"/>
          <p:nvPr/>
        </p:nvSpPr>
        <p:spPr>
          <a:xfrm>
            <a:off x="4644008" y="469858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N. C.-M. Bartlett </a:t>
            </a:r>
            <a:r>
              <a:rPr lang="en-US" sz="1200" i="1" dirty="0"/>
              <a:t>et al.</a:t>
            </a:r>
            <a:r>
              <a:rPr lang="en-US" sz="1200" dirty="0"/>
              <a:t>, Phys. Chem. Chem. Phys. </a:t>
            </a:r>
            <a:r>
              <a:rPr lang="en-US" sz="1200" b="1" dirty="0"/>
              <a:t>11</a:t>
            </a:r>
            <a:r>
              <a:rPr lang="en-US" sz="1200" dirty="0"/>
              <a:t>, 142 (2009)</a:t>
            </a:r>
          </a:p>
        </p:txBody>
      </p:sp>
    </p:spTree>
    <p:extLst>
      <p:ext uri="{BB962C8B-B14F-4D97-AF65-F5344CB8AC3E}">
        <p14:creationId xmlns:p14="http://schemas.microsoft.com/office/powerpoint/2010/main" val="1015953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Coherently rotationally state-selected HD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400" b="0" dirty="0">
                    <a:latin typeface="+mj-lt"/>
                  </a:rPr>
                  <a:t>: </a:t>
                </a:r>
                <a:r>
                  <a:rPr lang="en-US" sz="1400" dirty="0"/>
                  <a:t>proton pol. 70% at 41 </a:t>
                </a:r>
                <a:r>
                  <a:rPr lang="el-GR" sz="1400" dirty="0"/>
                  <a:t>μ</a:t>
                </a:r>
                <a:r>
                  <a:rPr lang="en-US" sz="1400" dirty="0"/>
                  <a:t>s and 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</a:rPr>
                  <a:t>deuteron</a:t>
                </a:r>
                <a:r>
                  <a:rPr lang="en-US" sz="1400" dirty="0"/>
                  <a:t> pol. 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</a:rPr>
                  <a:t>64%</a:t>
                </a:r>
                <a:r>
                  <a:rPr lang="en-US" sz="1400" dirty="0"/>
                  <a:t> at 4.5 </a:t>
                </a:r>
                <a:r>
                  <a:rPr lang="el-GR" sz="1400" dirty="0"/>
                  <a:t>μ</a:t>
                </a:r>
                <a:r>
                  <a:rPr lang="en-US" sz="1400" dirty="0"/>
                  <a:t>s </a:t>
                </a:r>
                <a:endParaRPr lang="en-US" sz="1400" b="0" dirty="0">
                  <a:latin typeface="+mj-lt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400" dirty="0">
                    <a:latin typeface="+mj-lt"/>
                  </a:rPr>
                  <a:t>: 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</a:rPr>
                  <a:t>proton</a:t>
                </a:r>
                <a:r>
                  <a:rPr lang="en-US" sz="1400" dirty="0">
                    <a:latin typeface="+mj-lt"/>
                  </a:rPr>
                  <a:t> pol. 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</a:rPr>
                  <a:t>63%</a:t>
                </a:r>
                <a:r>
                  <a:rPr lang="en-US" sz="1400" dirty="0">
                    <a:latin typeface="+mj-lt"/>
                  </a:rPr>
                  <a:t> at 24 </a:t>
                </a:r>
                <a:r>
                  <a:rPr lang="el-GR" sz="1400" dirty="0">
                    <a:latin typeface="+mj-lt"/>
                  </a:rPr>
                  <a:t>μ</a:t>
                </a:r>
                <a:r>
                  <a:rPr lang="en-US" sz="1400" dirty="0">
                    <a:latin typeface="+mj-lt"/>
                  </a:rPr>
                  <a:t>s and deuteron pol. 65% at 30 </a:t>
                </a:r>
                <a:r>
                  <a:rPr lang="el-GR" sz="1400" dirty="0"/>
                  <a:t>μ</a:t>
                </a:r>
                <a:r>
                  <a:rPr lang="en-US" sz="1400" dirty="0"/>
                  <a:t>s </a:t>
                </a:r>
                <a:endParaRPr lang="en-US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205" t="-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8">
            <a:extLst>
              <a:ext uri="{FF2B5EF4-FFF2-40B4-BE49-F238E27FC236}">
                <a16:creationId xmlns:a16="http://schemas.microsoft.com/office/drawing/2014/main" id="{D84A20F3-2132-A0B7-D1B8-0AB24047C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4809" y="2202039"/>
            <a:ext cx="4524865" cy="27432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3C9368C-8C1E-2980-4553-3D3400EAB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4572001" y="2202039"/>
            <a:ext cx="452486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86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Coherently rotationally state-selected HD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23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153935 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Hz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∼6.5</m:t>
                    </m:r>
                  </m:oMath>
                </a14:m>
                <a:r>
                  <a:rPr lang="en-US" sz="1400" dirty="0"/>
                  <a:t> </a:t>
                </a:r>
                <a:r>
                  <a:rPr lang="el-GR" sz="1400" dirty="0"/>
                  <a:t>μ</a:t>
                </a:r>
                <a:r>
                  <a:rPr lang="en-US" sz="1400" dirty="0"/>
                  <a:t>s, 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</a:rPr>
                  <a:t>deuteron</a:t>
                </a:r>
                <a:r>
                  <a:rPr lang="en-US" sz="1400" dirty="0"/>
                  <a:t> pol. 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</a:rPr>
                  <a:t>83%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=48.6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mT</m:t>
                        </m:r>
                      </m:e>
                    </m:d>
                  </m:oMath>
                </a14:m>
                <a:endParaRPr lang="en-US" sz="1400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87852 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Hz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∼11.4</m:t>
                    </m:r>
                  </m:oMath>
                </a14:m>
                <a:r>
                  <a:rPr lang="en-US" sz="1400" dirty="0"/>
                  <a:t> </a:t>
                </a:r>
                <a:r>
                  <a:rPr lang="el-GR" sz="1400" dirty="0"/>
                  <a:t>μ</a:t>
                </a:r>
                <a:r>
                  <a:rPr lang="en-US" sz="1400" dirty="0"/>
                  <a:t>s, </a:t>
                </a:r>
                <a:r>
                  <a:rPr lang="en-US" sz="1400" dirty="0">
                    <a:solidFill>
                      <a:schemeClr val="tx2"/>
                    </a:solidFill>
                  </a:rPr>
                  <a:t>proton</a:t>
                </a:r>
                <a:r>
                  <a:rPr lang="en-US" sz="1400" dirty="0"/>
                  <a:t> pol. </a:t>
                </a:r>
                <a:r>
                  <a:rPr lang="en-US" sz="1400" dirty="0">
                    <a:solidFill>
                      <a:schemeClr val="tx2"/>
                    </a:solidFill>
                  </a:rPr>
                  <a:t>74%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=4.3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mT</m:t>
                        </m:r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8">
            <a:extLst>
              <a:ext uri="{FF2B5EF4-FFF2-40B4-BE49-F238E27FC236}">
                <a16:creationId xmlns:a16="http://schemas.microsoft.com/office/drawing/2014/main" id="{D84A20F3-2132-A0B7-D1B8-0AB24047C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4809" y="2202039"/>
            <a:ext cx="4524865" cy="27432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3C9368C-8C1E-2980-4553-3D3400EAB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4572001" y="2202039"/>
            <a:ext cx="452486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50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Non-interacting particles following classical trajectories</a:t>
                </a:r>
              </a:p>
              <a:p>
                <a:pPr lvl="1" algn="just"/>
                <a:r>
                  <a:rPr lang="en-US" dirty="0"/>
                  <a:t>External degrees of freedom (position, momentum): treated classically</a:t>
                </a:r>
              </a:p>
              <a:p>
                <a:pPr lvl="1" algn="just"/>
                <a:r>
                  <a:rPr lang="en-US" dirty="0"/>
                  <a:t>Internal degrees of freedom (spins, rotational ang. momenta): treated quantum mechanically</a:t>
                </a:r>
              </a:p>
              <a:p>
                <a:pPr lvl="1" algn="just"/>
                <a:r>
                  <a:rPr lang="en-US" dirty="0"/>
                  <a:t>Nonrelativistic velocities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&lt;1%</m:t>
                    </m:r>
                  </m:oMath>
                </a14:m>
                <a:r>
                  <a:rPr lang="en-US" dirty="0"/>
                  <a:t>; beam kinetic energies up to: 46.9 keV (H), 93.8 keV (D), and 140.7 keV (HD)</a:t>
                </a:r>
              </a:p>
              <a:p>
                <a:pPr algn="just"/>
                <a:r>
                  <a:rPr lang="en-US" dirty="0"/>
                  <a:t>Radial magnetic field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neglected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induces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r>
                  <a:rPr lang="en-US" dirty="0"/>
                  <a:t> transitions, not conserving longitudinal spin polarization</a:t>
                </a:r>
              </a:p>
              <a:p>
                <a:pPr lvl="1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also responsible for motional Stark effect</a:t>
                </a:r>
              </a:p>
              <a:p>
                <a:pPr lvl="2" algn="just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acc>
                  </m:oMath>
                </a14:m>
                <a:endParaRPr lang="en-US" b="0" dirty="0"/>
              </a:p>
              <a:p>
                <a:pPr lvl="2" algn="just"/>
                <a:r>
                  <a:rPr lang="en-US" dirty="0"/>
                  <a:t>Electric dipole interaction does not couple states within the same hyperfine regime, only states of opposite parity</a:t>
                </a:r>
                <a:endParaRPr lang="en-US" b="1" dirty="0"/>
              </a:p>
              <a:p>
                <a:pPr algn="just"/>
                <a:r>
                  <a:rPr lang="en-US" dirty="0"/>
                  <a:t>Magnetic field need not be a perfect sinusoid</a:t>
                </a:r>
              </a:p>
              <a:p>
                <a:pPr lvl="1" algn="just"/>
                <a:r>
                  <a:rPr lang="en-US" dirty="0"/>
                  <a:t>E.g., a sine-cubed waveform of the same frequency yields similar results with adjusted field strength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 r="-1355" b="-2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860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08B9A-BC51-B4F0-28AE-8CC1F0984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C889D-4A09-B241-B30B-45211952D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42FD5-D138-8AC1-EB90-27A510F0F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8FCE845B-25F5-F57C-BDA0-C8088B136C0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US" dirty="0"/>
                  <a:t>Theory (H)</a:t>
                </a:r>
              </a:p>
              <a:p>
                <a:r>
                  <a:rPr lang="en-US" dirty="0"/>
                  <a:t>Theory (D)</a:t>
                </a:r>
              </a:p>
              <a:p>
                <a:r>
                  <a:rPr lang="en-US" dirty="0"/>
                  <a:t>Incoherent preparation of metastable H (maximum nuclear polarization)</a:t>
                </a:r>
              </a:p>
              <a:p>
                <a:r>
                  <a:rPr lang="en-US" dirty="0"/>
                  <a:t>Coherent preparation of ground-state H (signal from dissociation of HBr at 213 nm)</a:t>
                </a:r>
              </a:p>
              <a:p>
                <a:r>
                  <a:rPr lang="en-US" dirty="0"/>
                  <a:t>Incoherent preparation of metastable D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dirty="0"/>
                  <a:t> level crossing )</a:t>
                </a:r>
              </a:p>
              <a:p>
                <a:r>
                  <a:rPr lang="en-US" dirty="0"/>
                  <a:t>Coherent preparation of ground-state D (signal from dissociation of DI at 266 nm)</a:t>
                </a:r>
              </a:p>
              <a:p>
                <a:r>
                  <a:rPr lang="en-US" dirty="0"/>
                  <a:t>Coherently rotationally state-selected HD (maximum nuclear polarization)</a:t>
                </a:r>
              </a:p>
              <a:p>
                <a:r>
                  <a:rPr lang="en-US" dirty="0"/>
                  <a:t>Experimental setup</a:t>
                </a:r>
              </a:p>
              <a:p>
                <a:r>
                  <a:rPr lang="en-US" dirty="0"/>
                  <a:t>Applications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8FCE845B-25F5-F57C-BDA0-C8088B136C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355" t="-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7399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Theory: coupled and uncoupled bases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Hydrogen atom: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=1⊕0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1585327"/>
                  </p:ext>
                </p:extLst>
              </p:nvPr>
            </p:nvGraphicFramePr>
            <p:xfrm>
              <a:off x="521550" y="1881626"/>
              <a:ext cx="2693301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0500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95375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31585327"/>
                  </p:ext>
                </p:extLst>
              </p:nvPr>
            </p:nvGraphicFramePr>
            <p:xfrm>
              <a:off x="521550" y="1881626"/>
              <a:ext cx="2693301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0500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95375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36765" r="-128729" b="-4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36765" r="-866" b="-470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152459" r="-128729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152459" r="-866" b="-4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252459" r="-128729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252459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352459" r="-128729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352459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452459" r="-12872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452459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7466C4-A414-0ABD-83ED-1AF75F79E7EF}"/>
                  </a:ext>
                </a:extLst>
              </p:cNvPr>
              <p:cNvSpPr txBox="1"/>
              <p:nvPr/>
            </p:nvSpPr>
            <p:spPr>
              <a:xfrm>
                <a:off x="521550" y="3962842"/>
                <a:ext cx="3813288" cy="8451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  with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mr>
                        </m:m>
                      </m:e>
                    </m:d>
                  </m:oMath>
                </a14:m>
                <a:endParaRPr lang="en-US" dirty="0" err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7466C4-A414-0ABD-83ED-1AF75F79E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50" y="3962842"/>
                <a:ext cx="3813288" cy="8451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82A0ED-A8A1-8DA9-5B22-018EB0BDD542}"/>
                  </a:ext>
                </a:extLst>
              </p:cNvPr>
              <p:cNvSpPr txBox="1"/>
              <p:nvPr/>
            </p:nvSpPr>
            <p:spPr>
              <a:xfrm>
                <a:off x="3354367" y="2658204"/>
                <a:ext cx="5653136" cy="776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  <a:endParaRPr lang="en-US" dirty="0" err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82A0ED-A8A1-8DA9-5B22-018EB0BDD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367" y="2658204"/>
                <a:ext cx="5653136" cy="7766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AB0E4-8406-01DC-D2D6-D4F480CE73E2}"/>
                  </a:ext>
                </a:extLst>
              </p:cNvPr>
              <p:cNvSpPr txBox="1"/>
              <p:nvPr/>
            </p:nvSpPr>
            <p:spPr>
              <a:xfrm>
                <a:off x="4615014" y="3982013"/>
                <a:ext cx="4528985" cy="8067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/4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 err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AB0E4-8406-01DC-D2D6-D4F480CE7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014" y="3982013"/>
                <a:ext cx="4528985" cy="806759"/>
              </a:xfrm>
              <a:prstGeom prst="rect">
                <a:avLst/>
              </a:prstGeom>
              <a:blipFill>
                <a:blip r:embed="rId6"/>
                <a:stretch>
                  <a:fillRect l="-2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C2126E-40A1-961A-CFEE-C3C8282AC863}"/>
                  </a:ext>
                </a:extLst>
              </p:cNvPr>
              <p:cNvSpPr txBox="1"/>
              <p:nvPr/>
            </p:nvSpPr>
            <p:spPr>
              <a:xfrm>
                <a:off x="5004048" y="1869323"/>
                <a:ext cx="2810578" cy="3903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err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C2126E-40A1-961A-CFEE-C3C8282AC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869323"/>
                <a:ext cx="2810578" cy="390363"/>
              </a:xfrm>
              <a:prstGeom prst="rect">
                <a:avLst/>
              </a:prstGeom>
              <a:blipFill>
                <a:blip r:embed="rId7"/>
                <a:stretch>
                  <a:fillRect t="-3125"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8012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Theory: coupled and uncoupled bases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27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Deuterium atom: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⊗1=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6196214"/>
                  </p:ext>
                </p:extLst>
              </p:nvPr>
            </p:nvGraphicFramePr>
            <p:xfrm>
              <a:off x="513970" y="1782837"/>
              <a:ext cx="2693301" cy="201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0500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95375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20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20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20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3/2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3/2, −3/2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5.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228999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6.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601245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6196214"/>
                  </p:ext>
                </p:extLst>
              </p:nvPr>
            </p:nvGraphicFramePr>
            <p:xfrm>
              <a:off x="513970" y="1782837"/>
              <a:ext cx="2693301" cy="201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0500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95375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35000" r="-128729" b="-57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35000" r="-866" b="-57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180000" r="-128729" b="-66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180000" r="-866" b="-66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280000" r="-128729" b="-56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280000" r="-866" b="-56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371739" r="-128729" b="-4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371739" r="-866" b="-4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482222" r="-128729" b="-3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482222" r="-866" b="-3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5.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582222" r="-128729" b="-2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582222" r="-866" b="-2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28999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6.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680" t="-682222" r="-128729" b="-1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2208" t="-682222" r="-866" b="-1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012457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7466C4-A414-0ABD-83ED-1AF75F79E7EF}"/>
                  </a:ext>
                </a:extLst>
              </p:cNvPr>
              <p:cNvSpPr txBox="1"/>
              <p:nvPr/>
            </p:nvSpPr>
            <p:spPr>
              <a:xfrm>
                <a:off x="52697" y="3823265"/>
                <a:ext cx="3887283" cy="1121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05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1050" dirty="0"/>
                  <a:t>  with  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6"/>
                                  <m:mcJc m:val="center"/>
                                </m:mcPr>
                              </m:mc>
                            </m:mcs>
                            <m:ctrlP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2/3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2/3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2/3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−1/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2/3</m:t>
                                  </m:r>
                                </m:e>
                              </m:rad>
                            </m:e>
                          </m:mr>
                        </m:m>
                      </m:e>
                    </m:d>
                  </m:oMath>
                </a14:m>
                <a:endParaRPr lang="en-US" sz="1050" dirty="0" err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7466C4-A414-0ABD-83ED-1AF75F79E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7" y="3823265"/>
                <a:ext cx="3887283" cy="11219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82A0ED-A8A1-8DA9-5B22-018EB0BDD542}"/>
                  </a:ext>
                </a:extLst>
              </p:cNvPr>
              <p:cNvSpPr txBox="1"/>
              <p:nvPr/>
            </p:nvSpPr>
            <p:spPr>
              <a:xfrm>
                <a:off x="4566971" y="1776636"/>
                <a:ext cx="4211960" cy="1942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05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050" i="1">
                          <a:latin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sz="105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05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050" dirty="0"/>
              </a:p>
              <a:p>
                <a:pPr algn="ctr"/>
                <a:r>
                  <a:rPr lang="en-US" sz="105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05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𝑄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sSup>
                      <m:sSup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6"/>
                                  <m:mcJc m:val="center"/>
                                </m:mcPr>
                              </m:mc>
                            </m:mcs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0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/3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−2/3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2/3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050" dirty="0" err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82A0ED-A8A1-8DA9-5B22-018EB0BDD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971" y="1776636"/>
                <a:ext cx="4211960" cy="19425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AB0E4-8406-01DC-D2D6-D4F480CE73E2}"/>
                  </a:ext>
                </a:extLst>
              </p:cNvPr>
              <p:cNvSpPr txBox="1"/>
              <p:nvPr/>
            </p:nvSpPr>
            <p:spPr>
              <a:xfrm>
                <a:off x="4054415" y="3841186"/>
                <a:ext cx="5090718" cy="10861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50" b="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05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6"/>
                                  <m:mcJc m:val="center"/>
                                </m:mcPr>
                              </m:mc>
                            </m:mcs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05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105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6"/>
                                  <m:mcJc m:val="center"/>
                                </m:mcPr>
                              </m:mc>
                            </m:mcs>
                            <m:ctrlPr>
                              <a:rPr lang="en-US" sz="1050" b="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1/3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2/9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/9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1/9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/9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/9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2/9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ad>
                                <m:radPr>
                                  <m:degHide m:val="on"/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/9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1/9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050" dirty="0" err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AAB0E4-8406-01DC-D2D6-D4F480CE7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415" y="3841186"/>
                <a:ext cx="5090718" cy="1086131"/>
              </a:xfrm>
              <a:prstGeom prst="rect">
                <a:avLst/>
              </a:prstGeom>
              <a:blipFill>
                <a:blip r:embed="rId6"/>
                <a:stretch>
                  <a:fillRect l="-1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C2126E-40A1-961A-CFEE-C3C8282AC863}"/>
                  </a:ext>
                </a:extLst>
              </p:cNvPr>
              <p:cNvSpPr txBox="1"/>
              <p:nvPr/>
            </p:nvSpPr>
            <p:spPr>
              <a:xfrm>
                <a:off x="3241953" y="1782594"/>
                <a:ext cx="1624924" cy="532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05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sz="105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5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05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105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05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050" b="0" i="1" dirty="0">
                  <a:latin typeface="Cambria Math" panose="02040503050406030204" pitchFamily="18" charset="0"/>
                </a:endParaRPr>
              </a:p>
              <a:p>
                <a:r>
                  <a:rPr lang="en-US" sz="1050" b="0" dirty="0"/>
                  <a:t>	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𝑇𝑟</m:t>
                    </m:r>
                    <m:d>
                      <m:d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lang="en-US" sz="1050" dirty="0" err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C2126E-40A1-961A-CFEE-C3C8282AC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53" y="1782594"/>
                <a:ext cx="1624924" cy="532518"/>
              </a:xfrm>
              <a:prstGeom prst="rect">
                <a:avLst/>
              </a:prstGeom>
              <a:blipFill>
                <a:blip r:embed="rId7"/>
                <a:stretch>
                  <a:fillRect t="-1136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9043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28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B1A77-CD43-5C93-59CE-A1709C22F2B7}"/>
              </a:ext>
            </a:extLst>
          </p:cNvPr>
          <p:cNvGrpSpPr/>
          <p:nvPr/>
        </p:nvGrpSpPr>
        <p:grpSpPr>
          <a:xfrm>
            <a:off x="521550" y="1681297"/>
            <a:ext cx="1961050" cy="893628"/>
            <a:chOff x="186301" y="3060455"/>
            <a:chExt cx="1961050" cy="8936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/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 err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006AB11-2E34-5467-87C8-2B7E5667B4F6}"/>
                </a:ext>
              </a:extLst>
            </p:cNvPr>
            <p:cNvSpPr/>
            <p:nvPr/>
          </p:nvSpPr>
          <p:spPr>
            <a:xfrm rot="5887827">
              <a:off x="1063162" y="3082749"/>
              <a:ext cx="590863" cy="1151805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653" h="1260011">
                  <a:moveTo>
                    <a:pt x="0" y="1260011"/>
                  </a:moveTo>
                  <a:lnTo>
                    <a:pt x="372729" y="0"/>
                  </a:lnTo>
                  <a:lnTo>
                    <a:pt x="505653" y="1168491"/>
                  </a:lnTo>
                  <a:lnTo>
                    <a:pt x="0" y="1260011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6">
              <a:extLst>
                <a:ext uri="{FF2B5EF4-FFF2-40B4-BE49-F238E27FC236}">
                  <a16:creationId xmlns:a16="http://schemas.microsoft.com/office/drawing/2014/main" id="{462637CE-5671-1BCA-B174-8C4994E0A9B8}"/>
                </a:ext>
              </a:extLst>
            </p:cNvPr>
            <p:cNvSpPr/>
            <p:nvPr/>
          </p:nvSpPr>
          <p:spPr>
            <a:xfrm rot="16687827">
              <a:off x="1252694" y="2875759"/>
              <a:ext cx="590325" cy="959717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  <a:gd name="connsiteX0" fmla="*/ 0 w 508420"/>
                <a:gd name="connsiteY0" fmla="*/ 1260011 h 1260011"/>
                <a:gd name="connsiteX1" fmla="*/ 372729 w 508420"/>
                <a:gd name="connsiteY1" fmla="*/ 0 h 1260011"/>
                <a:gd name="connsiteX2" fmla="*/ 508420 w 508420"/>
                <a:gd name="connsiteY2" fmla="*/ 1178513 h 1260011"/>
                <a:gd name="connsiteX3" fmla="*/ 0 w 508420"/>
                <a:gd name="connsiteY3" fmla="*/ 1260011 h 1260011"/>
                <a:gd name="connsiteX0" fmla="*/ 0 w 505193"/>
                <a:gd name="connsiteY0" fmla="*/ 1274157 h 1274157"/>
                <a:gd name="connsiteX1" fmla="*/ 369502 w 505193"/>
                <a:gd name="connsiteY1" fmla="*/ 0 h 1274157"/>
                <a:gd name="connsiteX2" fmla="*/ 505193 w 505193"/>
                <a:gd name="connsiteY2" fmla="*/ 1178513 h 1274157"/>
                <a:gd name="connsiteX3" fmla="*/ 0 w 505193"/>
                <a:gd name="connsiteY3" fmla="*/ 1274157 h 1274157"/>
                <a:gd name="connsiteX0" fmla="*/ 0 w 505193"/>
                <a:gd name="connsiteY0" fmla="*/ 1069917 h 1069917"/>
                <a:gd name="connsiteX1" fmla="*/ 392328 w 505193"/>
                <a:gd name="connsiteY1" fmla="*/ -1 h 1069917"/>
                <a:gd name="connsiteX2" fmla="*/ 505193 w 505193"/>
                <a:gd name="connsiteY2" fmla="*/ 974273 h 1069917"/>
                <a:gd name="connsiteX3" fmla="*/ 0 w 505193"/>
                <a:gd name="connsiteY3" fmla="*/ 1069917 h 1069917"/>
                <a:gd name="connsiteX0" fmla="*/ 0 w 505193"/>
                <a:gd name="connsiteY0" fmla="*/ 1049877 h 1049877"/>
                <a:gd name="connsiteX1" fmla="*/ 386333 w 505193"/>
                <a:gd name="connsiteY1" fmla="*/ 0 h 1049877"/>
                <a:gd name="connsiteX2" fmla="*/ 505193 w 505193"/>
                <a:gd name="connsiteY2" fmla="*/ 954233 h 1049877"/>
                <a:gd name="connsiteX3" fmla="*/ 0 w 505193"/>
                <a:gd name="connsiteY3" fmla="*/ 1049877 h 10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93" h="1049877">
                  <a:moveTo>
                    <a:pt x="0" y="1049877"/>
                  </a:moveTo>
                  <a:lnTo>
                    <a:pt x="386333" y="0"/>
                  </a:lnTo>
                  <a:lnTo>
                    <a:pt x="505193" y="954233"/>
                  </a:lnTo>
                  <a:lnTo>
                    <a:pt x="0" y="1049877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6765" r="-134682" b="-46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6765" r="-866" b="-46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155000" r="-13468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155000" r="-866" b="-4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250820" r="-13468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250820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50820" r="-13468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50820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450820" r="-13468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450820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1400" b="1" dirty="0" err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655" y="1704942"/>
                <a:ext cx="3797322" cy="409279"/>
              </a:xfrm>
              <a:prstGeom prst="rect">
                <a:avLst/>
              </a:prstGeom>
              <a:blipFill>
                <a:blip r:embed="rId4"/>
                <a:stretch>
                  <a:fillRect l="-642" t="-1493" r="-642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289057" y="2342432"/>
            <a:ext cx="2931661" cy="256031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6217509" y="2342431"/>
            <a:ext cx="2931662" cy="256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B2DE55-592E-757E-4EC0-E7E4706BA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9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/>
              <p:nvPr/>
            </p:nvSpPr>
            <p:spPr>
              <a:xfrm>
                <a:off x="5796276" y="2119107"/>
                <a:ext cx="10707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=3.12</m:t>
                    </m:r>
                  </m:oMath>
                </a14:m>
                <a:r>
                  <a:rPr lang="en-US" sz="1400" dirty="0">
                    <a:solidFill>
                      <a:schemeClr val="tx2"/>
                    </a:solidFill>
                  </a:rPr>
                  <a:t> mT</a:t>
                </a:r>
                <a:endParaRPr lang="en-US" sz="1400" dirty="0" err="1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276" y="2119107"/>
                <a:ext cx="1070742" cy="215444"/>
              </a:xfrm>
              <a:prstGeom prst="rect">
                <a:avLst/>
              </a:prstGeom>
              <a:blipFill>
                <a:blip r:embed="rId10"/>
                <a:stretch>
                  <a:fillRect l="-5714" t="-28571" r="-10857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2314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29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Deuterium atom</a:t>
                </a:r>
              </a:p>
              <a:p>
                <a:pPr lvl="1"/>
                <a:r>
                  <a:rPr lang="en-US" dirty="0"/>
                  <a:t>Ground state: similar to hydrogen</a:t>
                </a:r>
              </a:p>
              <a:p>
                <a:pPr lvl="1" algn="just"/>
                <a:r>
                  <a:rPr lang="en-US" dirty="0"/>
                  <a:t>Metastable state: use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dirty="0"/>
                  <a:t> level crossing (at high magnetic field)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>
            <a:extLst>
              <a:ext uri="{FF2B5EF4-FFF2-40B4-BE49-F238E27FC236}">
                <a16:creationId xmlns:a16="http://schemas.microsoft.com/office/drawing/2014/main" id="{6818EC18-9A5E-406F-AE3F-009FCBB1B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021802" y="2354578"/>
            <a:ext cx="7095744" cy="256032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C2ACAA0-D616-3A59-E72E-7FE9A8D95555}"/>
              </a:ext>
            </a:extLst>
          </p:cNvPr>
          <p:cNvSpPr/>
          <p:nvPr/>
        </p:nvSpPr>
        <p:spPr>
          <a:xfrm>
            <a:off x="1835696" y="3727053"/>
            <a:ext cx="1080120" cy="375331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8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Spin and angular momentum in bound systems</a:t>
                </a:r>
              </a:p>
              <a:p>
                <a:pPr lvl="1" algn="just"/>
                <a:r>
                  <a:rPr lang="en-US" dirty="0"/>
                  <a:t>Atomic states: nuclear spin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, electron spin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(with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 algn="just"/>
                <a:r>
                  <a:rPr lang="en-US" dirty="0"/>
                  <a:t>Molecular states: nuclear spins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, rotational angular momentum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dirty="0"/>
                  <a:t> (with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pPr algn="just"/>
                <a:r>
                  <a:rPr lang="en-US" dirty="0"/>
                  <a:t>Hyperfine regime </a:t>
                </a:r>
              </a:p>
              <a:p>
                <a:pPr lvl="1" algn="just"/>
                <a:r>
                  <a:rPr lang="en-US" dirty="0"/>
                  <a:t>Interactions between the nuclear spins and residual angular momenta: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 algn="just"/>
                <a:r>
                  <a:rPr lang="en-US" dirty="0"/>
                  <a:t>Spin states</a:t>
                </a:r>
              </a:p>
              <a:p>
                <a:pPr lvl="2" algn="just"/>
                <a:r>
                  <a:rPr lang="en-US" dirty="0"/>
                  <a:t>Uncoupled basis: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2" algn="just"/>
                <a:r>
                  <a:rPr lang="en-US" dirty="0"/>
                  <a:t>Coupled basis: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𝑺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𝟙</m:t>
                        </m:r>
                      </m:e>
                    </m:nary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𝟙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</m:e>
                    </m:nary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or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𝑱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𝟙</m:t>
                        </m:r>
                      </m:e>
                    </m:nary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𝟙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𝟙</m:t>
                        </m:r>
                      </m:e>
                    </m:nary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𝟙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nary>
                  </m:oMath>
                </a14:m>
                <a:endParaRPr lang="en-US" b="1" dirty="0"/>
              </a:p>
              <a:p>
                <a:pPr algn="just"/>
                <a:r>
                  <a:rPr lang="en-US" dirty="0"/>
                  <a:t>Density operator formalism</a:t>
                </a:r>
              </a:p>
              <a:p>
                <a:pPr lvl="1" algn="just"/>
                <a:r>
                  <a:rPr lang="en-US" dirty="0"/>
                  <a:t>Ensemble of nonidentically prepared atoms or molecules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statistical mixture of states</a:t>
                </a:r>
              </a:p>
              <a:p>
                <a:pPr lvl="1" algn="just"/>
                <a:r>
                  <a:rPr lang="en-US" dirty="0"/>
                  <a:t>Density matrix: diagonal elements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populations, off-diagonal elements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coherences</a:t>
                </a:r>
              </a:p>
              <a:p>
                <a:pPr lvl="1" algn="just"/>
                <a:r>
                  <a:rPr lang="en-US" dirty="0"/>
                  <a:t>Liouville-von Neumann equation: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𝜕𝜌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endParaRPr lang="en-US" dirty="0"/>
              </a:p>
              <a:p>
                <a:pPr lvl="1" algn="just"/>
                <a:r>
                  <a:rPr lang="en-US" dirty="0"/>
                  <a:t>Average of observable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  <a:p>
                <a:pPr marL="2667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 b="-3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1894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Hydrogen atom</a:t>
                </a:r>
              </a:p>
              <a:p>
                <a:pPr lvl="1" algn="just"/>
                <a:r>
                  <a:rPr lang="en-US" dirty="0"/>
                  <a:t>Ground state: Molecular photodissociation of a hydrogen halide </a:t>
                </a:r>
              </a:p>
              <a:p>
                <a:pPr lvl="1" algn="just"/>
                <a:r>
                  <a:rPr lang="en-US" b="0" dirty="0"/>
                  <a:t>Example reaction: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HY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→…→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phic 15">
            <a:extLst>
              <a:ext uri="{FF2B5EF4-FFF2-40B4-BE49-F238E27FC236}">
                <a16:creationId xmlns:a16="http://schemas.microsoft.com/office/drawing/2014/main" id="{5A82EF8E-D4FB-55E7-16B6-7ED49F39D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2757959" y="2374886"/>
            <a:ext cx="3275462" cy="2560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37FE10-645B-08E1-FFB2-29CDC537DB91}"/>
                  </a:ext>
                </a:extLst>
              </p:cNvPr>
              <p:cNvSpPr txBox="1"/>
              <p:nvPr/>
            </p:nvSpPr>
            <p:spPr>
              <a:xfrm>
                <a:off x="521550" y="2498973"/>
                <a:ext cx="2250250" cy="18565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algn="ctr"/>
                <a:endParaRPr lang="en-US" sz="140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sz="14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1/4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400" i="1" dirty="0" err="1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37FE10-645B-08E1-FFB2-29CDC537D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50" y="2498973"/>
                <a:ext cx="2250250" cy="18565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E339406B-FDD1-FF0B-5345-5EF1C38E3A9A}"/>
              </a:ext>
            </a:extLst>
          </p:cNvPr>
          <p:cNvSpPr/>
          <p:nvPr/>
        </p:nvSpPr>
        <p:spPr>
          <a:xfrm>
            <a:off x="1547664" y="4087093"/>
            <a:ext cx="338328" cy="310896"/>
          </a:xfrm>
          <a:prstGeom prst="ellipse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413011A-1D81-0DDE-75AB-C02A261527EB}"/>
              </a:ext>
            </a:extLst>
          </p:cNvPr>
          <p:cNvSpPr/>
          <p:nvPr/>
        </p:nvSpPr>
        <p:spPr>
          <a:xfrm>
            <a:off x="2289456" y="3655045"/>
            <a:ext cx="338328" cy="310896"/>
          </a:xfrm>
          <a:prstGeom prst="ellipse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26DF87-84D8-9B13-7412-C78E5BBF6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553" y="1826245"/>
            <a:ext cx="3032447" cy="3108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2B49F-6A96-115B-2C16-35BEB3E08BCA}"/>
              </a:ext>
            </a:extLst>
          </p:cNvPr>
          <p:cNvSpPr txBox="1"/>
          <p:nvPr/>
        </p:nvSpPr>
        <p:spPr>
          <a:xfrm>
            <a:off x="-31674" y="4708979"/>
            <a:ext cx="3635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D. Sofikitis </a:t>
            </a:r>
            <a:r>
              <a:rPr lang="en-US" sz="1200" i="1" dirty="0"/>
              <a:t>et al.</a:t>
            </a:r>
            <a:r>
              <a:rPr lang="en-US" sz="1200" dirty="0"/>
              <a:t>, Phys. Rev. A </a:t>
            </a:r>
            <a:r>
              <a:rPr lang="en-US" sz="1200" b="1" dirty="0"/>
              <a:t>121</a:t>
            </a:r>
            <a:r>
              <a:rPr lang="en-US" sz="1200" dirty="0"/>
              <a:t>, 083001 (2018)</a:t>
            </a:r>
          </a:p>
        </p:txBody>
      </p:sp>
    </p:spTree>
    <p:extLst>
      <p:ext uri="{BB962C8B-B14F-4D97-AF65-F5344CB8AC3E}">
        <p14:creationId xmlns:p14="http://schemas.microsoft.com/office/powerpoint/2010/main" val="3678689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31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Deuterium atom</a:t>
                </a:r>
              </a:p>
              <a:p>
                <a:pPr lvl="1" algn="just"/>
                <a:r>
                  <a:rPr lang="en-US" dirty="0"/>
                  <a:t>Ground state: Molecular photodissociation of a deuterium halide </a:t>
                </a:r>
              </a:p>
              <a:p>
                <a:pPr lvl="1" algn="just"/>
                <a:r>
                  <a:rPr lang="en-US" b="0" dirty="0"/>
                  <a:t>Example reaction: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DY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→…→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=±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phic 9">
            <a:extLst>
              <a:ext uri="{FF2B5EF4-FFF2-40B4-BE49-F238E27FC236}">
                <a16:creationId xmlns:a16="http://schemas.microsoft.com/office/drawing/2014/main" id="{DEA32F99-2508-042C-E4D8-C767AE063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2843808" y="2358901"/>
            <a:ext cx="3485478" cy="246888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C7963BE-6D0A-BA4A-9E0F-6C9ECEADAA31}"/>
              </a:ext>
            </a:extLst>
          </p:cNvPr>
          <p:cNvGrpSpPr/>
          <p:nvPr/>
        </p:nvGrpSpPr>
        <p:grpSpPr>
          <a:xfrm>
            <a:off x="0" y="2300577"/>
            <a:ext cx="3024336" cy="2372138"/>
            <a:chOff x="9188" y="2456755"/>
            <a:chExt cx="3024336" cy="23721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3FC3787-8B71-3E0D-35FD-5625E16A2BB8}"/>
                    </a:ext>
                  </a:extLst>
                </p:cNvPr>
                <p:cNvSpPr txBox="1"/>
                <p:nvPr/>
              </p:nvSpPr>
              <p:spPr>
                <a:xfrm>
                  <a:off x="9188" y="2456755"/>
                  <a:ext cx="3024336" cy="23621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5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5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15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115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11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6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15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115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/3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1/3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1/3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115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150" i="1" dirty="0">
                    <a:latin typeface="Cambria Math" panose="02040503050406030204" pitchFamily="18" charset="0"/>
                  </a:endParaRPr>
                </a:p>
                <a:p>
                  <a:pPr algn="ctr"/>
                  <a:endParaRPr lang="en-US" sz="1150" i="1" dirty="0">
                    <a:latin typeface="Cambria Math" panose="02040503050406030204" pitchFamily="18" charset="0"/>
                  </a:endParaRPr>
                </a:p>
                <a:p>
                  <a:pPr algn="ctr"/>
                  <a:r>
                    <a:rPr lang="en-US" sz="1150" i="1" dirty="0"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1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5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15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15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1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6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15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1/3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2/9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1/9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2/9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15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/9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50" b="0" i="1" smtClean="0">
                                    <a:latin typeface="Cambria Math" panose="02040503050406030204" pitchFamily="18" charset="0"/>
                                  </a:rPr>
                                  <m:t>1/9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sz="1150" i="1" dirty="0" err="1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3FC3787-8B71-3E0D-35FD-5625E16A2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8" y="2456755"/>
                  <a:ext cx="3024336" cy="236218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23202F-0FCE-1598-E20E-B6AFD923A1CF}"/>
                </a:ext>
              </a:extLst>
            </p:cNvPr>
            <p:cNvSpPr/>
            <p:nvPr/>
          </p:nvSpPr>
          <p:spPr>
            <a:xfrm>
              <a:off x="2559200" y="3799061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A67837-109B-AE26-025E-AD77A1DED21D}"/>
                </a:ext>
              </a:extLst>
            </p:cNvPr>
            <p:cNvSpPr/>
            <p:nvPr/>
          </p:nvSpPr>
          <p:spPr>
            <a:xfrm>
              <a:off x="2081053" y="4015085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87CBB3-668A-62CC-3D65-4086EE96A967}"/>
                </a:ext>
              </a:extLst>
            </p:cNvPr>
            <p:cNvSpPr/>
            <p:nvPr/>
          </p:nvSpPr>
          <p:spPr>
            <a:xfrm>
              <a:off x="899592" y="4591149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B8C8A7-772B-7616-7FF0-CC7A0265AB02}"/>
                </a:ext>
              </a:extLst>
            </p:cNvPr>
            <p:cNvSpPr/>
            <p:nvPr/>
          </p:nvSpPr>
          <p:spPr>
            <a:xfrm>
              <a:off x="1371640" y="4375125"/>
              <a:ext cx="356616" cy="237744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F4E5A7-0BA2-6550-5A7C-4E49429DF81D}"/>
              </a:ext>
            </a:extLst>
          </p:cNvPr>
          <p:cNvGrpSpPr/>
          <p:nvPr/>
        </p:nvGrpSpPr>
        <p:grpSpPr>
          <a:xfrm>
            <a:off x="6338466" y="1886354"/>
            <a:ext cx="2745544" cy="2941427"/>
            <a:chOff x="6312414" y="1631925"/>
            <a:chExt cx="2745544" cy="2941427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DC349C8-E8A1-325C-2403-C16C0CEFF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312414" y="1631925"/>
              <a:ext cx="2745544" cy="2743200"/>
            </a:xfrm>
            <a:prstGeom prst="rect">
              <a:avLst/>
            </a:prstGeom>
          </p:spPr>
        </p:pic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B4C1DEFD-E704-99AC-CD70-828C39BE5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85186" y="4408760"/>
              <a:ext cx="577338" cy="16459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EB310AA-AD17-7474-4FAC-EDE724BB3C2C}"/>
              </a:ext>
            </a:extLst>
          </p:cNvPr>
          <p:cNvSpPr txBox="1"/>
          <p:nvPr/>
        </p:nvSpPr>
        <p:spPr>
          <a:xfrm>
            <a:off x="-36512" y="4721086"/>
            <a:ext cx="3635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D. Sofikitis </a:t>
            </a:r>
            <a:r>
              <a:rPr lang="en-US" sz="1200" i="1" dirty="0"/>
              <a:t>et al.</a:t>
            </a:r>
            <a:r>
              <a:rPr lang="en-US" sz="1200" dirty="0"/>
              <a:t>, Phys. Rev. A </a:t>
            </a:r>
            <a:r>
              <a:rPr lang="en-US" sz="1200" b="1" dirty="0"/>
              <a:t>121</a:t>
            </a:r>
            <a:r>
              <a:rPr lang="en-US" sz="1200" dirty="0"/>
              <a:t>, 083001 (2018)</a:t>
            </a:r>
          </a:p>
        </p:txBody>
      </p:sp>
    </p:spTree>
    <p:extLst>
      <p:ext uri="{BB962C8B-B14F-4D97-AF65-F5344CB8AC3E}">
        <p14:creationId xmlns:p14="http://schemas.microsoft.com/office/powerpoint/2010/main" val="3357937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Coherently rotationally state-selected HD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C. Kannis </a:t>
            </a:r>
            <a:r>
              <a:rPr lang="de-DE" i="1" dirty="0"/>
              <a:t>et 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400" b="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153935 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Hz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∼6.5</m:t>
                    </m:r>
                  </m:oMath>
                </a14:m>
                <a:r>
                  <a:rPr lang="en-US" sz="1400" b="0" dirty="0">
                    <a:latin typeface="+mj-lt"/>
                  </a:rPr>
                  <a:t> </a:t>
                </a:r>
                <a:r>
                  <a:rPr lang="el-GR" sz="1400" b="0" dirty="0">
                    <a:latin typeface="+mj-lt"/>
                  </a:rPr>
                  <a:t>μ</a:t>
                </a:r>
                <a:r>
                  <a:rPr lang="en-US" sz="1400" b="0" dirty="0">
                    <a:latin typeface="+mj-lt"/>
                  </a:rPr>
                  <a:t>s, 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</a:rPr>
                  <a:t>deuteron</a:t>
                </a:r>
                <a:r>
                  <a:rPr lang="en-US" sz="1400" dirty="0"/>
                  <a:t> pol. </a:t>
                </a:r>
                <a:r>
                  <a:rPr lang="en-US" sz="1400" dirty="0">
                    <a:solidFill>
                      <a:schemeClr val="accent4">
                        <a:lumMod val="75000"/>
                      </a:schemeClr>
                    </a:solidFill>
                  </a:rPr>
                  <a:t>83%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=48.6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mT</m:t>
                        </m:r>
                      </m:e>
                    </m:d>
                  </m:oMath>
                </a14:m>
                <a:endParaRPr lang="en-US" sz="1400" b="0" dirty="0">
                  <a:solidFill>
                    <a:schemeClr val="accent4">
                      <a:lumMod val="75000"/>
                    </a:schemeClr>
                  </a:solidFill>
                  <a:latin typeface="+mj-lt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4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87852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Hz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400" dirty="0"/>
                  <a:t> </a:t>
                </a:r>
                <a:r>
                  <a:rPr lang="el-GR" sz="1400" dirty="0"/>
                  <a:t>μ</a:t>
                </a:r>
                <a:r>
                  <a:rPr lang="en-US" sz="1400" dirty="0"/>
                  <a:t>s, 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</a:rPr>
                  <a:t>proton</a:t>
                </a:r>
                <a:r>
                  <a:rPr lang="en-US" sz="1400" dirty="0">
                    <a:latin typeface="+mj-lt"/>
                  </a:rPr>
                  <a:t> pol. 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</a:rPr>
                  <a:t>74%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=4.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mT</m:t>
                        </m:r>
                      </m:e>
                    </m:d>
                  </m:oMath>
                </a14:m>
                <a:endParaRPr lang="en-US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8">
            <a:extLst>
              <a:ext uri="{FF2B5EF4-FFF2-40B4-BE49-F238E27FC236}">
                <a16:creationId xmlns:a16="http://schemas.microsoft.com/office/drawing/2014/main" id="{D84A20F3-2132-A0B7-D1B8-0AB24047C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4809" y="2202039"/>
            <a:ext cx="4524865" cy="274319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3C9368C-8C1E-2980-4553-3D3400EAB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4572001" y="2202039"/>
            <a:ext cx="4524865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94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72C3-9488-DB89-20C0-DFF9F143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872B1-4760-2FA4-5AD7-F60268E4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46100-0147-ACFA-7BF6-258AE5AF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33</a:t>
            </a:fld>
            <a:endParaRPr lang="de-D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ED7FD5-E3F0-2AF2-DB66-A56F273D2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6157" r="26268"/>
          <a:stretch/>
        </p:blipFill>
        <p:spPr>
          <a:xfrm rot="5400000">
            <a:off x="3364749" y="-1913490"/>
            <a:ext cx="2414016" cy="90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24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34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Experimental implementation</a:t>
                </a:r>
              </a:p>
              <a:p>
                <a:pPr lvl="1" algn="just"/>
                <a:r>
                  <a:rPr lang="en-US" dirty="0"/>
                  <a:t>Enhances nuclear spin polarization</a:t>
                </a:r>
              </a:p>
              <a:p>
                <a:pPr lvl="2" algn="just"/>
                <a:r>
                  <a:rPr lang="en-US" dirty="0"/>
                  <a:t>Atoms: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𝑚𝑇</m:t>
                    </m:r>
                  </m:oMath>
                </a14:m>
                <a:r>
                  <a:rPr lang="en-US" dirty="0"/>
                  <a:t> (nonconventional wire coils)</a:t>
                </a:r>
              </a:p>
              <a:p>
                <a:pPr lvl="2" algn="just"/>
                <a:r>
                  <a:rPr lang="en-US" dirty="0"/>
                  <a:t>Molecules: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𝑚𝑇</m:t>
                    </m:r>
                  </m:oMath>
                </a14:m>
                <a:r>
                  <a:rPr lang="en-US" dirty="0"/>
                  <a:t> (conventional wire coils)</a:t>
                </a:r>
              </a:p>
              <a:p>
                <a:pPr lvl="1" algn="just"/>
                <a:r>
                  <a:rPr lang="en-US" dirty="0"/>
                  <a:t>Induces transitions within the hyperfine regime</a:t>
                </a:r>
              </a:p>
              <a:p>
                <a:pPr lvl="2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must be comparable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 [R. Engels </a:t>
                </a:r>
                <a:r>
                  <a:rPr lang="en-US" i="1" dirty="0"/>
                  <a:t>et al.</a:t>
                </a:r>
                <a:r>
                  <a:rPr lang="en-US" dirty="0"/>
                  <a:t>, Eur. Phys. J. D </a:t>
                </a:r>
                <a:r>
                  <a:rPr lang="en-US" b="1" dirty="0"/>
                  <a:t>75</a:t>
                </a:r>
                <a:r>
                  <a:rPr lang="en-US" dirty="0"/>
                  <a:t>, 257 (2021)]</a:t>
                </a:r>
              </a:p>
              <a:p>
                <a:pPr algn="just"/>
                <a:r>
                  <a:rPr lang="en-US" dirty="0"/>
                  <a:t>Computational modeling</a:t>
                </a:r>
              </a:p>
              <a:p>
                <a:pPr lvl="1" algn="just"/>
                <a:r>
                  <a:rPr lang="en-US" dirty="0"/>
                  <a:t>Numerical solution of spin dynamics for systems with interacting angular momenta, assuming no entanglement with external degrees of freedom</a:t>
                </a:r>
              </a:p>
              <a:p>
                <a:pPr lvl="1" algn="just"/>
                <a:r>
                  <a:rPr lang="en-US" dirty="0"/>
                  <a:t>Handles arbitrarily varying magnetic fields (not limited to zero-crossings or direction changes)</a:t>
                </a:r>
              </a:p>
              <a:p>
                <a:pPr lvl="1" algn="just"/>
                <a:r>
                  <a:rPr lang="en-US" dirty="0"/>
                  <a:t>Enables Fourier analysis of time-domain observables in periodic fields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 r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56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8909D64-5612-9C25-06AB-77BE3FC37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02" y="2171698"/>
            <a:ext cx="3465809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External perturbations</a:t>
                </a:r>
              </a:p>
              <a:p>
                <a:pPr lvl="1" algn="just"/>
                <a:r>
                  <a:rPr lang="en-US" dirty="0"/>
                  <a:t>Interaction with a magnetic field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, with total Hamiltonian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pPr lvl="1" algn="just"/>
                <a:r>
                  <a:rPr lang="en-US" dirty="0"/>
                  <a:t>Sinusoidal field, inspired by P. G. Sona [Energ. Nucl. </a:t>
                </a:r>
                <a:r>
                  <a:rPr lang="en-US" b="1" dirty="0"/>
                  <a:t>14</a:t>
                </a:r>
                <a:r>
                  <a:rPr lang="en-US" dirty="0"/>
                  <a:t>, 295 (1967)]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3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983829-AA7F-41E2-12E0-65C4C4D90064}"/>
                  </a:ext>
                </a:extLst>
              </p:cNvPr>
              <p:cNvSpPr txBox="1"/>
              <p:nvPr/>
            </p:nvSpPr>
            <p:spPr>
              <a:xfrm>
                <a:off x="4164259" y="2270235"/>
                <a:ext cx="4512197" cy="9630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r>
                  <a:rPr lang="en-US" sz="1400" dirty="0"/>
                  <a:t>,</a:t>
                </a:r>
                <a:r>
                  <a:rPr lang="en-US" sz="1400" b="1" dirty="0"/>
                  <a:t> </a:t>
                </a:r>
                <a:r>
                  <a:rPr lang="en-US" sz="1400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en-US" sz="1400" dirty="0"/>
              </a:p>
              <a:p>
                <a:pPr marL="285750" indent="-285750" algn="just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: static longitudinal component</a:t>
                </a:r>
              </a:p>
              <a:p>
                <a:pPr marL="285750" indent="-285750" algn="just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Particle motion: along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400" dirty="0"/>
                  <a:t> with constant, nonrelativistic velocity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983829-AA7F-41E2-12E0-65C4C4D90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259" y="2270235"/>
                <a:ext cx="4512197" cy="963084"/>
              </a:xfrm>
              <a:prstGeom prst="rect">
                <a:avLst/>
              </a:prstGeom>
              <a:blipFill>
                <a:blip r:embed="rId4"/>
                <a:stretch>
                  <a:fillRect l="-2162" r="-2432" b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D31FE7-22D4-3A67-25B5-0F134D280214}"/>
                  </a:ext>
                </a:extLst>
              </p:cNvPr>
              <p:cNvSpPr txBox="1"/>
              <p:nvPr/>
            </p:nvSpPr>
            <p:spPr>
              <a:xfrm>
                <a:off x="4164259" y="3316680"/>
                <a:ext cx="4797333" cy="952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2"/>
                  </a:buClr>
                </a:pPr>
                <a:r>
                  <a:rPr lang="en-US" sz="1400" dirty="0"/>
                  <a:t>Laboratory frame: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sz="1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endParaRPr lang="en-US" sz="1400" dirty="0"/>
              </a:p>
              <a:p>
                <a:pPr>
                  <a:buClr>
                    <a:schemeClr val="tx2"/>
                  </a:buClr>
                </a:pPr>
                <a:endParaRPr lang="en-US" sz="1400" dirty="0"/>
              </a:p>
              <a:p>
                <a:pPr algn="l">
                  <a:buClr>
                    <a:schemeClr val="tx2"/>
                  </a:buClr>
                </a:pPr>
                <a:r>
                  <a:rPr lang="en-US" sz="1400" dirty="0"/>
                  <a:t>Particle rest frame: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sz="1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D31FE7-22D4-3A67-25B5-0F134D280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259" y="3316680"/>
                <a:ext cx="4797333" cy="952568"/>
              </a:xfrm>
              <a:prstGeom prst="rect">
                <a:avLst/>
              </a:prstGeom>
              <a:blipFill>
                <a:blip r:embed="rId5"/>
                <a:stretch>
                  <a:fillRect l="-381" r="-3050" b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E269552-F60B-7056-5700-5816A2CE9A2F}"/>
              </a:ext>
            </a:extLst>
          </p:cNvPr>
          <p:cNvSpPr txBox="1"/>
          <p:nvPr/>
        </p:nvSpPr>
        <p:spPr>
          <a:xfrm>
            <a:off x="5481158" y="4698580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C. S. Kannis </a:t>
            </a:r>
            <a:r>
              <a:rPr lang="en-US" sz="1200" i="1" dirty="0"/>
              <a:t>et al.</a:t>
            </a:r>
            <a:r>
              <a:rPr lang="en-US" sz="1200" dirty="0"/>
              <a:t>, Phys. Rev. A </a:t>
            </a:r>
            <a:r>
              <a:rPr lang="en-US" sz="1200" b="1" dirty="0"/>
              <a:t>112</a:t>
            </a:r>
            <a:r>
              <a:rPr lang="en-US" sz="1200" dirty="0"/>
              <a:t>, 012801 (2025)</a:t>
            </a:r>
          </a:p>
        </p:txBody>
      </p:sp>
    </p:spTree>
    <p:extLst>
      <p:ext uri="{BB962C8B-B14F-4D97-AF65-F5344CB8AC3E}">
        <p14:creationId xmlns:p14="http://schemas.microsoft.com/office/powerpoint/2010/main" val="80820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8909D64-5612-9C25-06AB-77BE3FC37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35496" y="2270235"/>
            <a:ext cx="4206297" cy="2660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5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External perturbations</a:t>
                </a:r>
              </a:p>
              <a:p>
                <a:pPr lvl="1" algn="just"/>
                <a:r>
                  <a:rPr lang="en-US" dirty="0"/>
                  <a:t>Interaction with a magnetic field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, with total Hamiltonian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pPr lvl="1" algn="just"/>
                <a:r>
                  <a:rPr lang="en-US" dirty="0"/>
                  <a:t>Sinusoidal field, inspired by P. G. Sona [Energ. Nucl. </a:t>
                </a:r>
                <a:r>
                  <a:rPr lang="en-US" b="1" dirty="0"/>
                  <a:t>14</a:t>
                </a:r>
                <a:r>
                  <a:rPr lang="en-US" dirty="0"/>
                  <a:t>, 295 (1967)]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4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983829-AA7F-41E2-12E0-65C4C4D90064}"/>
                  </a:ext>
                </a:extLst>
              </p:cNvPr>
              <p:cNvSpPr txBox="1"/>
              <p:nvPr/>
            </p:nvSpPr>
            <p:spPr>
              <a:xfrm>
                <a:off x="4164259" y="2270235"/>
                <a:ext cx="4512197" cy="9630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r>
                  <a:rPr lang="en-US" sz="1400" dirty="0"/>
                  <a:t>,</a:t>
                </a:r>
                <a:r>
                  <a:rPr lang="en-US" sz="1400" b="1" dirty="0"/>
                  <a:t> </a:t>
                </a:r>
                <a:r>
                  <a:rPr lang="en-US" sz="1400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en-US" sz="1400" dirty="0"/>
              </a:p>
              <a:p>
                <a:pPr marL="285750" indent="-285750" algn="just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: static longitudinal component</a:t>
                </a:r>
              </a:p>
              <a:p>
                <a:pPr marL="285750" indent="-285750" algn="just">
                  <a:buClr>
                    <a:schemeClr val="tx2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Particle motion: along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400" dirty="0"/>
                  <a:t> with constant, nonrelativistic velocity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983829-AA7F-41E2-12E0-65C4C4D90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259" y="2270235"/>
                <a:ext cx="4512197" cy="963084"/>
              </a:xfrm>
              <a:prstGeom prst="rect">
                <a:avLst/>
              </a:prstGeom>
              <a:blipFill>
                <a:blip r:embed="rId5"/>
                <a:stretch>
                  <a:fillRect l="-2162" r="-2432" b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D31FE7-22D4-3A67-25B5-0F134D280214}"/>
                  </a:ext>
                </a:extLst>
              </p:cNvPr>
              <p:cNvSpPr txBox="1"/>
              <p:nvPr/>
            </p:nvSpPr>
            <p:spPr>
              <a:xfrm>
                <a:off x="4164259" y="3316680"/>
                <a:ext cx="4797333" cy="952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2"/>
                  </a:buClr>
                </a:pPr>
                <a:r>
                  <a:rPr lang="en-US" sz="1400" dirty="0"/>
                  <a:t>Laboratory frame: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sz="1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endParaRPr lang="en-US" sz="1400" dirty="0"/>
              </a:p>
              <a:p>
                <a:pPr>
                  <a:buClr>
                    <a:schemeClr val="tx2"/>
                  </a:buClr>
                </a:pPr>
                <a:endParaRPr lang="en-US" sz="1400" dirty="0"/>
              </a:p>
              <a:p>
                <a:pPr algn="l">
                  <a:buClr>
                    <a:schemeClr val="tx2"/>
                  </a:buClr>
                </a:pPr>
                <a:r>
                  <a:rPr lang="en-US" sz="1400" dirty="0"/>
                  <a:t>Particle rest frame: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sz="1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D31FE7-22D4-3A67-25B5-0F134D280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259" y="3316680"/>
                <a:ext cx="4797333" cy="952568"/>
              </a:xfrm>
              <a:prstGeom prst="rect">
                <a:avLst/>
              </a:prstGeom>
              <a:blipFill>
                <a:blip r:embed="rId6"/>
                <a:stretch>
                  <a:fillRect l="-381" r="-3050" b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E269552-F60B-7056-5700-5816A2CE9A2F}"/>
              </a:ext>
            </a:extLst>
          </p:cNvPr>
          <p:cNvSpPr txBox="1"/>
          <p:nvPr/>
        </p:nvSpPr>
        <p:spPr>
          <a:xfrm>
            <a:off x="5481158" y="4698580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C. S. Kannis </a:t>
            </a:r>
            <a:r>
              <a:rPr lang="en-US" sz="1200" i="1" dirty="0"/>
              <a:t>et al.</a:t>
            </a:r>
            <a:r>
              <a:rPr lang="en-US" sz="1200" dirty="0"/>
              <a:t>, Phys. Rev. A </a:t>
            </a:r>
            <a:r>
              <a:rPr lang="en-US" sz="1200" b="1" dirty="0"/>
              <a:t>112</a:t>
            </a:r>
            <a:r>
              <a:rPr lang="en-US" sz="1200" dirty="0"/>
              <a:t>, 012801 (2025)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6FBCD8-B057-3BD8-C616-C4791C76DBD7}"/>
                  </a:ext>
                </a:extLst>
              </p:cNvPr>
              <p:cNvSpPr/>
              <p:nvPr/>
            </p:nvSpPr>
            <p:spPr>
              <a:xfrm>
                <a:off x="4727847" y="4259625"/>
                <a:ext cx="921102" cy="352323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6FBCD8-B057-3BD8-C616-C4791C76DB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847" y="4259625"/>
                <a:ext cx="921102" cy="35232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54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Hydrogen atom</a:t>
                </a:r>
              </a:p>
              <a:p>
                <a:pPr lvl="1"/>
                <a:r>
                  <a:rPr lang="en-US" dirty="0"/>
                  <a:t>Ground state: protons capture polarized electrons in an optically pumped, polarized Rb vapor cell (in high magnetic field)</a:t>
                </a:r>
              </a:p>
              <a:p>
                <a:pPr lvl="1" algn="just"/>
                <a:r>
                  <a:rPr lang="en-US" dirty="0"/>
                  <a:t>Metastable state: use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dirty="0"/>
                  <a:t> level crossing (also at high magnetic field)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>
            <a:extLst>
              <a:ext uri="{FF2B5EF4-FFF2-40B4-BE49-F238E27FC236}">
                <a16:creationId xmlns:a16="http://schemas.microsoft.com/office/drawing/2014/main" id="{6818EC18-9A5E-406F-AE3F-009FCBB1B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021802" y="2354578"/>
            <a:ext cx="7095744" cy="256032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C2ACAA0-D616-3A59-E72E-7FE9A8D95555}"/>
              </a:ext>
            </a:extLst>
          </p:cNvPr>
          <p:cNvSpPr/>
          <p:nvPr/>
        </p:nvSpPr>
        <p:spPr>
          <a:xfrm>
            <a:off x="1835696" y="3727053"/>
            <a:ext cx="1080120" cy="375331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7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</p:spPr>
            <p:txBody>
              <a:bodyPr/>
              <a:lstStyle/>
              <a:p>
                <a:pPr algn="just"/>
                <a:r>
                  <a:rPr lang="en-US" dirty="0"/>
                  <a:t>Hydrogen atom</a:t>
                </a:r>
              </a:p>
              <a:p>
                <a:pPr lvl="1"/>
                <a:r>
                  <a:rPr lang="en-US" dirty="0"/>
                  <a:t>Ground state: protons capture polarized electrons in an optically pumped, polarized Rb vapor cell (in high magnetic field)</a:t>
                </a:r>
              </a:p>
              <a:p>
                <a:pPr lvl="1" algn="just"/>
                <a:r>
                  <a:rPr lang="en-US" dirty="0"/>
                  <a:t>Metastable state: use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dirty="0"/>
                  <a:t> level crossing (also at high magnetic field)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3EACBA8-5C82-2F41-0CC4-EA35DE2BD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21550" y="1308819"/>
                <a:ext cx="8096250" cy="3606079"/>
              </a:xfrm>
              <a:blipFill>
                <a:blip r:embed="rId2"/>
                <a:stretch>
                  <a:fillRect l="-13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>
            <a:extLst>
              <a:ext uri="{FF2B5EF4-FFF2-40B4-BE49-F238E27FC236}">
                <a16:creationId xmlns:a16="http://schemas.microsoft.com/office/drawing/2014/main" id="{6818EC18-9A5E-406F-AE3F-009FCBB1B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021802" y="2354578"/>
            <a:ext cx="7095744" cy="256032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C2ACAA0-D616-3A59-E72E-7FE9A8D95555}"/>
              </a:ext>
            </a:extLst>
          </p:cNvPr>
          <p:cNvSpPr/>
          <p:nvPr/>
        </p:nvSpPr>
        <p:spPr>
          <a:xfrm>
            <a:off x="1835696" y="3727053"/>
            <a:ext cx="1080120" cy="375331"/>
          </a:xfrm>
          <a:prstGeom prst="ellipse">
            <a:avLst/>
          </a:prstGeom>
          <a:noFill/>
          <a:ln w="28575">
            <a:solidFill>
              <a:schemeClr val="tx1">
                <a:alpha val="3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91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8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B1A77-CD43-5C93-59CE-A1709C22F2B7}"/>
              </a:ext>
            </a:extLst>
          </p:cNvPr>
          <p:cNvGrpSpPr/>
          <p:nvPr/>
        </p:nvGrpSpPr>
        <p:grpSpPr>
          <a:xfrm>
            <a:off x="521550" y="1681297"/>
            <a:ext cx="1961050" cy="893628"/>
            <a:chOff x="186301" y="3060455"/>
            <a:chExt cx="1961050" cy="8936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/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 err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006AB11-2E34-5467-87C8-2B7E5667B4F6}"/>
                </a:ext>
              </a:extLst>
            </p:cNvPr>
            <p:cNvSpPr/>
            <p:nvPr/>
          </p:nvSpPr>
          <p:spPr>
            <a:xfrm rot="5887827">
              <a:off x="1063162" y="3082749"/>
              <a:ext cx="590863" cy="1151805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653" h="1260011">
                  <a:moveTo>
                    <a:pt x="0" y="1260011"/>
                  </a:moveTo>
                  <a:lnTo>
                    <a:pt x="372729" y="0"/>
                  </a:lnTo>
                  <a:lnTo>
                    <a:pt x="505653" y="1168491"/>
                  </a:lnTo>
                  <a:lnTo>
                    <a:pt x="0" y="1260011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6">
              <a:extLst>
                <a:ext uri="{FF2B5EF4-FFF2-40B4-BE49-F238E27FC236}">
                  <a16:creationId xmlns:a16="http://schemas.microsoft.com/office/drawing/2014/main" id="{462637CE-5671-1BCA-B174-8C4994E0A9B8}"/>
                </a:ext>
              </a:extLst>
            </p:cNvPr>
            <p:cNvSpPr/>
            <p:nvPr/>
          </p:nvSpPr>
          <p:spPr>
            <a:xfrm rot="16687827">
              <a:off x="1252694" y="2875759"/>
              <a:ext cx="590325" cy="959717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  <a:gd name="connsiteX0" fmla="*/ 0 w 508420"/>
                <a:gd name="connsiteY0" fmla="*/ 1260011 h 1260011"/>
                <a:gd name="connsiteX1" fmla="*/ 372729 w 508420"/>
                <a:gd name="connsiteY1" fmla="*/ 0 h 1260011"/>
                <a:gd name="connsiteX2" fmla="*/ 508420 w 508420"/>
                <a:gd name="connsiteY2" fmla="*/ 1178513 h 1260011"/>
                <a:gd name="connsiteX3" fmla="*/ 0 w 508420"/>
                <a:gd name="connsiteY3" fmla="*/ 1260011 h 1260011"/>
                <a:gd name="connsiteX0" fmla="*/ 0 w 505193"/>
                <a:gd name="connsiteY0" fmla="*/ 1274157 h 1274157"/>
                <a:gd name="connsiteX1" fmla="*/ 369502 w 505193"/>
                <a:gd name="connsiteY1" fmla="*/ 0 h 1274157"/>
                <a:gd name="connsiteX2" fmla="*/ 505193 w 505193"/>
                <a:gd name="connsiteY2" fmla="*/ 1178513 h 1274157"/>
                <a:gd name="connsiteX3" fmla="*/ 0 w 505193"/>
                <a:gd name="connsiteY3" fmla="*/ 1274157 h 1274157"/>
                <a:gd name="connsiteX0" fmla="*/ 0 w 505193"/>
                <a:gd name="connsiteY0" fmla="*/ 1069917 h 1069917"/>
                <a:gd name="connsiteX1" fmla="*/ 392328 w 505193"/>
                <a:gd name="connsiteY1" fmla="*/ -1 h 1069917"/>
                <a:gd name="connsiteX2" fmla="*/ 505193 w 505193"/>
                <a:gd name="connsiteY2" fmla="*/ 974273 h 1069917"/>
                <a:gd name="connsiteX3" fmla="*/ 0 w 505193"/>
                <a:gd name="connsiteY3" fmla="*/ 1069917 h 1069917"/>
                <a:gd name="connsiteX0" fmla="*/ 0 w 505193"/>
                <a:gd name="connsiteY0" fmla="*/ 1049877 h 1049877"/>
                <a:gd name="connsiteX1" fmla="*/ 386333 w 505193"/>
                <a:gd name="connsiteY1" fmla="*/ 0 h 1049877"/>
                <a:gd name="connsiteX2" fmla="*/ 505193 w 505193"/>
                <a:gd name="connsiteY2" fmla="*/ 954233 h 1049877"/>
                <a:gd name="connsiteX3" fmla="*/ 0 w 505193"/>
                <a:gd name="connsiteY3" fmla="*/ 1049877 h 10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93" h="1049877">
                  <a:moveTo>
                    <a:pt x="0" y="1049877"/>
                  </a:moveTo>
                  <a:lnTo>
                    <a:pt x="386333" y="0"/>
                  </a:lnTo>
                  <a:lnTo>
                    <a:pt x="505193" y="954233"/>
                  </a:lnTo>
                  <a:lnTo>
                    <a:pt x="0" y="1049877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6765" r="-134682" b="-46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6765" r="-866" b="-46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155000" r="-13468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155000" r="-866" b="-4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250820" r="-13468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250820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50820" r="-13468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50820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450820" r="-13468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450820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3566680" y="1719730"/>
                <a:ext cx="5335500" cy="3599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m:rPr>
                        <m:nor/>
                      </m:rPr>
                      <a:rPr lang="en-US" sz="1400" b="1" dirty="0"/>
                      <m:t>  </m:t>
                    </m:r>
                    <m:r>
                      <m:rPr>
                        <m:nor/>
                      </m:rPr>
                      <a:rPr lang="en-US" sz="1400" dirty="0"/>
                      <m:t>with</m:t>
                    </m:r>
                    <m:r>
                      <m:rPr>
                        <m:nor/>
                      </m:rPr>
                      <a:rPr lang="en-US" sz="1400" dirty="0"/>
                      <m:t> 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=177.6</m:t>
                    </m:r>
                    <m:r>
                      <m:rPr>
                        <m:nor/>
                      </m:rPr>
                      <a:rPr lang="en-US" sz="1400" dirty="0"/>
                      <m:t> </m:t>
                    </m:r>
                    <m:r>
                      <m:rPr>
                        <m:nor/>
                      </m:rPr>
                      <a:rPr lang="en-US" sz="1400" dirty="0"/>
                      <m:t>MHz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            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h𝑓𝑠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∼5.6</m:t>
                    </m:r>
                  </m:oMath>
                </a14:m>
                <a:r>
                  <a:rPr lang="en-US" sz="1400" dirty="0"/>
                  <a:t> ns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680" y="1719730"/>
                <a:ext cx="5335500" cy="359907"/>
              </a:xfrm>
              <a:prstGeom prst="rect">
                <a:avLst/>
              </a:prstGeom>
              <a:blipFill>
                <a:blip r:embed="rId4"/>
                <a:stretch>
                  <a:fillRect l="-1143" t="-1695" r="-1143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289056" y="2342433"/>
            <a:ext cx="2931664" cy="256031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6213826" y="2342432"/>
            <a:ext cx="2931663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9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C5C6-1A80-D843-0FF2-F5511FF63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Incoherent initial preparation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A7132-EF38-F6F6-6843-3FC23F5A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C. Kannis </a:t>
            </a:r>
            <a:r>
              <a:rPr lang="de-DE" i="1"/>
              <a:t>et al.</a:t>
            </a:r>
            <a:endParaRPr lang="de-D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A814F-E7F0-7D4E-56D3-CB8E5AEA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5BCC-3514-4B1B-9C18-24F3D67EC549}" type="slidenum">
              <a:rPr lang="de-DE" smtClean="0"/>
              <a:t>9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EACBA8-5C82-2F41-0CC4-EA35DE2BD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550" y="1308819"/>
            <a:ext cx="8096250" cy="3606079"/>
          </a:xfrm>
        </p:spPr>
        <p:txBody>
          <a:bodyPr/>
          <a:lstStyle/>
          <a:p>
            <a:pPr algn="just"/>
            <a:r>
              <a:rPr lang="en-US" dirty="0"/>
              <a:t>Hydrogen atom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B1A77-CD43-5C93-59CE-A1709C22F2B7}"/>
              </a:ext>
            </a:extLst>
          </p:cNvPr>
          <p:cNvGrpSpPr/>
          <p:nvPr/>
        </p:nvGrpSpPr>
        <p:grpSpPr>
          <a:xfrm>
            <a:off x="521550" y="1681297"/>
            <a:ext cx="1961050" cy="893628"/>
            <a:chOff x="186301" y="3060455"/>
            <a:chExt cx="1961050" cy="8936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/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4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dirty="0" err="1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0367531-C6F8-FF2F-70D9-7071609F5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301" y="3112851"/>
                  <a:ext cx="1961050" cy="77662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0006AB11-2E34-5467-87C8-2B7E5667B4F6}"/>
                </a:ext>
              </a:extLst>
            </p:cNvPr>
            <p:cNvSpPr/>
            <p:nvPr/>
          </p:nvSpPr>
          <p:spPr>
            <a:xfrm rot="5887827">
              <a:off x="1063162" y="3082749"/>
              <a:ext cx="590863" cy="1151805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653" h="1260011">
                  <a:moveTo>
                    <a:pt x="0" y="1260011"/>
                  </a:moveTo>
                  <a:lnTo>
                    <a:pt x="372729" y="0"/>
                  </a:lnTo>
                  <a:lnTo>
                    <a:pt x="505653" y="1168491"/>
                  </a:lnTo>
                  <a:lnTo>
                    <a:pt x="0" y="1260011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Isosceles Triangle 6">
              <a:extLst>
                <a:ext uri="{FF2B5EF4-FFF2-40B4-BE49-F238E27FC236}">
                  <a16:creationId xmlns:a16="http://schemas.microsoft.com/office/drawing/2014/main" id="{462637CE-5671-1BCA-B174-8C4994E0A9B8}"/>
                </a:ext>
              </a:extLst>
            </p:cNvPr>
            <p:cNvSpPr/>
            <p:nvPr/>
          </p:nvSpPr>
          <p:spPr>
            <a:xfrm rot="16687827">
              <a:off x="1252694" y="2875759"/>
              <a:ext cx="590325" cy="959717"/>
            </a:xfrm>
            <a:custGeom>
              <a:avLst/>
              <a:gdLst>
                <a:gd name="connsiteX0" fmla="*/ 0 w 536600"/>
                <a:gd name="connsiteY0" fmla="*/ 1087166 h 1087166"/>
                <a:gd name="connsiteX1" fmla="*/ 325888 w 536600"/>
                <a:gd name="connsiteY1" fmla="*/ 0 h 1087166"/>
                <a:gd name="connsiteX2" fmla="*/ 536600 w 536600"/>
                <a:gd name="connsiteY2" fmla="*/ 1087166 h 1087166"/>
                <a:gd name="connsiteX3" fmla="*/ 0 w 536600"/>
                <a:gd name="connsiteY3" fmla="*/ 1087166 h 1087166"/>
                <a:gd name="connsiteX0" fmla="*/ 0 w 570421"/>
                <a:gd name="connsiteY0" fmla="*/ 1148840 h 1148840"/>
                <a:gd name="connsiteX1" fmla="*/ 359709 w 570421"/>
                <a:gd name="connsiteY1" fmla="*/ 0 h 1148840"/>
                <a:gd name="connsiteX2" fmla="*/ 570421 w 570421"/>
                <a:gd name="connsiteY2" fmla="*/ 1087166 h 1148840"/>
                <a:gd name="connsiteX3" fmla="*/ 0 w 570421"/>
                <a:gd name="connsiteY3" fmla="*/ 1148840 h 1148840"/>
                <a:gd name="connsiteX0" fmla="*/ 0 w 570421"/>
                <a:gd name="connsiteY0" fmla="*/ 1295066 h 1295066"/>
                <a:gd name="connsiteX1" fmla="*/ 338819 w 570421"/>
                <a:gd name="connsiteY1" fmla="*/ 0 h 1295066"/>
                <a:gd name="connsiteX2" fmla="*/ 570421 w 570421"/>
                <a:gd name="connsiteY2" fmla="*/ 1233392 h 1295066"/>
                <a:gd name="connsiteX3" fmla="*/ 0 w 570421"/>
                <a:gd name="connsiteY3" fmla="*/ 1295066 h 1295066"/>
                <a:gd name="connsiteX0" fmla="*/ 0 w 570421"/>
                <a:gd name="connsiteY0" fmla="*/ 1292655 h 1292655"/>
                <a:gd name="connsiteX1" fmla="*/ 373634 w 570421"/>
                <a:gd name="connsiteY1" fmla="*/ 0 h 1292655"/>
                <a:gd name="connsiteX2" fmla="*/ 570421 w 570421"/>
                <a:gd name="connsiteY2" fmla="*/ 1230981 h 1292655"/>
                <a:gd name="connsiteX3" fmla="*/ 0 w 570421"/>
                <a:gd name="connsiteY3" fmla="*/ 1292655 h 1292655"/>
                <a:gd name="connsiteX0" fmla="*/ 0 w 602336"/>
                <a:gd name="connsiteY0" fmla="*/ 1255277 h 1255277"/>
                <a:gd name="connsiteX1" fmla="*/ 405549 w 602336"/>
                <a:gd name="connsiteY1" fmla="*/ 0 h 1255277"/>
                <a:gd name="connsiteX2" fmla="*/ 602336 w 602336"/>
                <a:gd name="connsiteY2" fmla="*/ 1230981 h 1255277"/>
                <a:gd name="connsiteX3" fmla="*/ 0 w 602336"/>
                <a:gd name="connsiteY3" fmla="*/ 1255277 h 1255277"/>
                <a:gd name="connsiteX0" fmla="*/ 0 w 579125"/>
                <a:gd name="connsiteY0" fmla="*/ 1255277 h 1255277"/>
                <a:gd name="connsiteX1" fmla="*/ 405549 w 579125"/>
                <a:gd name="connsiteY1" fmla="*/ 0 h 1255277"/>
                <a:gd name="connsiteX2" fmla="*/ 579125 w 579125"/>
                <a:gd name="connsiteY2" fmla="*/ 1148991 h 1255277"/>
                <a:gd name="connsiteX3" fmla="*/ 0 w 579125"/>
                <a:gd name="connsiteY3" fmla="*/ 1255277 h 1255277"/>
                <a:gd name="connsiteX0" fmla="*/ 0 w 587832"/>
                <a:gd name="connsiteY0" fmla="*/ 1255277 h 1255277"/>
                <a:gd name="connsiteX1" fmla="*/ 405549 w 587832"/>
                <a:gd name="connsiteY1" fmla="*/ 0 h 1255277"/>
                <a:gd name="connsiteX2" fmla="*/ 587832 w 587832"/>
                <a:gd name="connsiteY2" fmla="*/ 1164666 h 1255277"/>
                <a:gd name="connsiteX3" fmla="*/ 0 w 587832"/>
                <a:gd name="connsiteY3" fmla="*/ 1255277 h 1255277"/>
                <a:gd name="connsiteX0" fmla="*/ 0 w 587832"/>
                <a:gd name="connsiteY0" fmla="*/ 1289037 h 1289037"/>
                <a:gd name="connsiteX1" fmla="*/ 401681 w 587832"/>
                <a:gd name="connsiteY1" fmla="*/ 0 h 1289037"/>
                <a:gd name="connsiteX2" fmla="*/ 587832 w 587832"/>
                <a:gd name="connsiteY2" fmla="*/ 1198426 h 1289037"/>
                <a:gd name="connsiteX3" fmla="*/ 0 w 587832"/>
                <a:gd name="connsiteY3" fmla="*/ 1289037 h 1289037"/>
                <a:gd name="connsiteX0" fmla="*/ 0 w 587832"/>
                <a:gd name="connsiteY0" fmla="*/ 1292656 h 1292656"/>
                <a:gd name="connsiteX1" fmla="*/ 421991 w 587832"/>
                <a:gd name="connsiteY1" fmla="*/ 0 h 1292656"/>
                <a:gd name="connsiteX2" fmla="*/ 587832 w 587832"/>
                <a:gd name="connsiteY2" fmla="*/ 1202045 h 1292656"/>
                <a:gd name="connsiteX3" fmla="*/ 0 w 587832"/>
                <a:gd name="connsiteY3" fmla="*/ 1292656 h 1292656"/>
                <a:gd name="connsiteX0" fmla="*/ 0 w 567524"/>
                <a:gd name="connsiteY0" fmla="*/ 1292656 h 1292656"/>
                <a:gd name="connsiteX1" fmla="*/ 421991 w 567524"/>
                <a:gd name="connsiteY1" fmla="*/ 0 h 1292656"/>
                <a:gd name="connsiteX2" fmla="*/ 567524 w 567524"/>
                <a:gd name="connsiteY2" fmla="*/ 1205662 h 1292656"/>
                <a:gd name="connsiteX3" fmla="*/ 0 w 567524"/>
                <a:gd name="connsiteY3" fmla="*/ 1292656 h 1292656"/>
                <a:gd name="connsiteX0" fmla="*/ 0 w 567524"/>
                <a:gd name="connsiteY0" fmla="*/ 1297479 h 1297479"/>
                <a:gd name="connsiteX1" fmla="*/ 400716 w 567524"/>
                <a:gd name="connsiteY1" fmla="*/ 0 h 1297479"/>
                <a:gd name="connsiteX2" fmla="*/ 567524 w 567524"/>
                <a:gd name="connsiteY2" fmla="*/ 1210485 h 1297479"/>
                <a:gd name="connsiteX3" fmla="*/ 0 w 567524"/>
                <a:gd name="connsiteY3" fmla="*/ 1297479 h 1297479"/>
                <a:gd name="connsiteX0" fmla="*/ 0 w 565590"/>
                <a:gd name="connsiteY0" fmla="*/ 1297479 h 1297479"/>
                <a:gd name="connsiteX1" fmla="*/ 400716 w 565590"/>
                <a:gd name="connsiteY1" fmla="*/ 0 h 1297479"/>
                <a:gd name="connsiteX2" fmla="*/ 565590 w 565590"/>
                <a:gd name="connsiteY2" fmla="*/ 1193604 h 1297479"/>
                <a:gd name="connsiteX3" fmla="*/ 0 w 565590"/>
                <a:gd name="connsiteY3" fmla="*/ 1297479 h 1297479"/>
                <a:gd name="connsiteX0" fmla="*/ 0 w 565590"/>
                <a:gd name="connsiteY0" fmla="*/ 1350531 h 1350531"/>
                <a:gd name="connsiteX1" fmla="*/ 408452 w 565590"/>
                <a:gd name="connsiteY1" fmla="*/ 0 h 1350531"/>
                <a:gd name="connsiteX2" fmla="*/ 565590 w 565590"/>
                <a:gd name="connsiteY2" fmla="*/ 1246656 h 1350531"/>
                <a:gd name="connsiteX3" fmla="*/ 0 w 565590"/>
                <a:gd name="connsiteY3" fmla="*/ 1350531 h 1350531"/>
                <a:gd name="connsiteX0" fmla="*/ 0 w 565590"/>
                <a:gd name="connsiteY0" fmla="*/ 1288401 h 1288401"/>
                <a:gd name="connsiteX1" fmla="*/ 405659 w 565590"/>
                <a:gd name="connsiteY1" fmla="*/ 0 h 1288401"/>
                <a:gd name="connsiteX2" fmla="*/ 565590 w 565590"/>
                <a:gd name="connsiteY2" fmla="*/ 1184526 h 1288401"/>
                <a:gd name="connsiteX3" fmla="*/ 0 w 565590"/>
                <a:gd name="connsiteY3" fmla="*/ 1288401 h 1288401"/>
                <a:gd name="connsiteX0" fmla="*/ 0 w 555465"/>
                <a:gd name="connsiteY0" fmla="*/ 1288401 h 1288401"/>
                <a:gd name="connsiteX1" fmla="*/ 405659 w 555465"/>
                <a:gd name="connsiteY1" fmla="*/ 0 h 1288401"/>
                <a:gd name="connsiteX2" fmla="*/ 555465 w 555465"/>
                <a:gd name="connsiteY2" fmla="*/ 1183232 h 1288401"/>
                <a:gd name="connsiteX3" fmla="*/ 0 w 555465"/>
                <a:gd name="connsiteY3" fmla="*/ 1288401 h 1288401"/>
                <a:gd name="connsiteX0" fmla="*/ 0 w 546388"/>
                <a:gd name="connsiteY0" fmla="*/ 1259061 h 1259061"/>
                <a:gd name="connsiteX1" fmla="*/ 396582 w 546388"/>
                <a:gd name="connsiteY1" fmla="*/ 0 h 1259061"/>
                <a:gd name="connsiteX2" fmla="*/ 546388 w 546388"/>
                <a:gd name="connsiteY2" fmla="*/ 1183232 h 1259061"/>
                <a:gd name="connsiteX3" fmla="*/ 0 w 546388"/>
                <a:gd name="connsiteY3" fmla="*/ 1259061 h 1259061"/>
                <a:gd name="connsiteX0" fmla="*/ 0 w 544991"/>
                <a:gd name="connsiteY0" fmla="*/ 1259061 h 1259061"/>
                <a:gd name="connsiteX1" fmla="*/ 396582 w 544991"/>
                <a:gd name="connsiteY1" fmla="*/ 0 h 1259061"/>
                <a:gd name="connsiteX2" fmla="*/ 544991 w 544991"/>
                <a:gd name="connsiteY2" fmla="*/ 1171151 h 1259061"/>
                <a:gd name="connsiteX3" fmla="*/ 0 w 544991"/>
                <a:gd name="connsiteY3" fmla="*/ 1259061 h 1259061"/>
                <a:gd name="connsiteX0" fmla="*/ 0 w 526138"/>
                <a:gd name="connsiteY0" fmla="*/ 1249569 h 1249569"/>
                <a:gd name="connsiteX1" fmla="*/ 377729 w 526138"/>
                <a:gd name="connsiteY1" fmla="*/ 0 h 1249569"/>
                <a:gd name="connsiteX2" fmla="*/ 526138 w 526138"/>
                <a:gd name="connsiteY2" fmla="*/ 1171151 h 1249569"/>
                <a:gd name="connsiteX3" fmla="*/ 0 w 526138"/>
                <a:gd name="connsiteY3" fmla="*/ 1249569 h 1249569"/>
                <a:gd name="connsiteX0" fmla="*/ 0 w 525789"/>
                <a:gd name="connsiteY0" fmla="*/ 1249569 h 1249569"/>
                <a:gd name="connsiteX1" fmla="*/ 377729 w 525789"/>
                <a:gd name="connsiteY1" fmla="*/ 0 h 1249569"/>
                <a:gd name="connsiteX2" fmla="*/ 525789 w 525789"/>
                <a:gd name="connsiteY2" fmla="*/ 1168131 h 1249569"/>
                <a:gd name="connsiteX3" fmla="*/ 0 w 525789"/>
                <a:gd name="connsiteY3" fmla="*/ 1249569 h 1249569"/>
                <a:gd name="connsiteX0" fmla="*/ 0 w 522298"/>
                <a:gd name="connsiteY0" fmla="*/ 1258198 h 1258198"/>
                <a:gd name="connsiteX1" fmla="*/ 374238 w 522298"/>
                <a:gd name="connsiteY1" fmla="*/ 0 h 1258198"/>
                <a:gd name="connsiteX2" fmla="*/ 522298 w 522298"/>
                <a:gd name="connsiteY2" fmla="*/ 1168131 h 1258198"/>
                <a:gd name="connsiteX3" fmla="*/ 0 w 522298"/>
                <a:gd name="connsiteY3" fmla="*/ 1258198 h 1258198"/>
                <a:gd name="connsiteX0" fmla="*/ 0 w 522996"/>
                <a:gd name="connsiteY0" fmla="*/ 1252158 h 1252158"/>
                <a:gd name="connsiteX1" fmla="*/ 374936 w 522996"/>
                <a:gd name="connsiteY1" fmla="*/ 0 h 1252158"/>
                <a:gd name="connsiteX2" fmla="*/ 522996 w 522996"/>
                <a:gd name="connsiteY2" fmla="*/ 1168131 h 1252158"/>
                <a:gd name="connsiteX3" fmla="*/ 0 w 522996"/>
                <a:gd name="connsiteY3" fmla="*/ 1252158 h 1252158"/>
                <a:gd name="connsiteX0" fmla="*/ 0 w 522996"/>
                <a:gd name="connsiteY0" fmla="*/ 1257336 h 1257336"/>
                <a:gd name="connsiteX1" fmla="*/ 369351 w 522996"/>
                <a:gd name="connsiteY1" fmla="*/ 0 h 1257336"/>
                <a:gd name="connsiteX2" fmla="*/ 522996 w 522996"/>
                <a:gd name="connsiteY2" fmla="*/ 1173309 h 1257336"/>
                <a:gd name="connsiteX3" fmla="*/ 0 w 522996"/>
                <a:gd name="connsiteY3" fmla="*/ 1257336 h 1257336"/>
                <a:gd name="connsiteX0" fmla="*/ 0 w 513217"/>
                <a:gd name="connsiteY0" fmla="*/ 1257336 h 1257336"/>
                <a:gd name="connsiteX1" fmla="*/ 369351 w 513217"/>
                <a:gd name="connsiteY1" fmla="*/ 0 h 1257336"/>
                <a:gd name="connsiteX2" fmla="*/ 513217 w 513217"/>
                <a:gd name="connsiteY2" fmla="*/ 1175036 h 1257336"/>
                <a:gd name="connsiteX3" fmla="*/ 0 w 513217"/>
                <a:gd name="connsiteY3" fmla="*/ 1257336 h 1257336"/>
                <a:gd name="connsiteX0" fmla="*/ 0 w 513217"/>
                <a:gd name="connsiteY0" fmla="*/ 1260323 h 1260323"/>
                <a:gd name="connsiteX1" fmla="*/ 374180 w 513217"/>
                <a:gd name="connsiteY1" fmla="*/ 0 h 1260323"/>
                <a:gd name="connsiteX2" fmla="*/ 513217 w 513217"/>
                <a:gd name="connsiteY2" fmla="*/ 1178023 h 1260323"/>
                <a:gd name="connsiteX3" fmla="*/ 0 w 513217"/>
                <a:gd name="connsiteY3" fmla="*/ 1260323 h 1260323"/>
                <a:gd name="connsiteX0" fmla="*/ 0 w 516839"/>
                <a:gd name="connsiteY0" fmla="*/ 1258831 h 1258831"/>
                <a:gd name="connsiteX1" fmla="*/ 377802 w 516839"/>
                <a:gd name="connsiteY1" fmla="*/ 0 h 1258831"/>
                <a:gd name="connsiteX2" fmla="*/ 516839 w 516839"/>
                <a:gd name="connsiteY2" fmla="*/ 1178023 h 1258831"/>
                <a:gd name="connsiteX3" fmla="*/ 0 w 516839"/>
                <a:gd name="connsiteY3" fmla="*/ 1258831 h 1258831"/>
                <a:gd name="connsiteX0" fmla="*/ 0 w 514183"/>
                <a:gd name="connsiteY0" fmla="*/ 1258831 h 1258831"/>
                <a:gd name="connsiteX1" fmla="*/ 377802 w 514183"/>
                <a:gd name="connsiteY1" fmla="*/ 0 h 1258831"/>
                <a:gd name="connsiteX2" fmla="*/ 514183 w 514183"/>
                <a:gd name="connsiteY2" fmla="*/ 1169965 h 1258831"/>
                <a:gd name="connsiteX3" fmla="*/ 0 w 514183"/>
                <a:gd name="connsiteY3" fmla="*/ 1258831 h 1258831"/>
                <a:gd name="connsiteX0" fmla="*/ 0 w 514183"/>
                <a:gd name="connsiteY0" fmla="*/ 1287419 h 1287419"/>
                <a:gd name="connsiteX1" fmla="*/ 372960 w 514183"/>
                <a:gd name="connsiteY1" fmla="*/ 0 h 1287419"/>
                <a:gd name="connsiteX2" fmla="*/ 514183 w 514183"/>
                <a:gd name="connsiteY2" fmla="*/ 1198553 h 1287419"/>
                <a:gd name="connsiteX3" fmla="*/ 0 w 514183"/>
                <a:gd name="connsiteY3" fmla="*/ 1287419 h 1287419"/>
                <a:gd name="connsiteX0" fmla="*/ 0 w 504961"/>
                <a:gd name="connsiteY0" fmla="*/ 1252053 h 1252053"/>
                <a:gd name="connsiteX1" fmla="*/ 363738 w 504961"/>
                <a:gd name="connsiteY1" fmla="*/ 0 h 1252053"/>
                <a:gd name="connsiteX2" fmla="*/ 504961 w 504961"/>
                <a:gd name="connsiteY2" fmla="*/ 1198553 h 1252053"/>
                <a:gd name="connsiteX3" fmla="*/ 0 w 504961"/>
                <a:gd name="connsiteY3" fmla="*/ 1252053 h 1252053"/>
                <a:gd name="connsiteX0" fmla="*/ 0 w 502425"/>
                <a:gd name="connsiteY0" fmla="*/ 1252053 h 1252053"/>
                <a:gd name="connsiteX1" fmla="*/ 363738 w 502425"/>
                <a:gd name="connsiteY1" fmla="*/ 0 h 1252053"/>
                <a:gd name="connsiteX2" fmla="*/ 502425 w 502425"/>
                <a:gd name="connsiteY2" fmla="*/ 1175860 h 1252053"/>
                <a:gd name="connsiteX3" fmla="*/ 0 w 502425"/>
                <a:gd name="connsiteY3" fmla="*/ 1252053 h 1252053"/>
                <a:gd name="connsiteX0" fmla="*/ 0 w 498044"/>
                <a:gd name="connsiteY0" fmla="*/ 1247043 h 1247043"/>
                <a:gd name="connsiteX1" fmla="*/ 359357 w 498044"/>
                <a:gd name="connsiteY1" fmla="*/ 0 h 1247043"/>
                <a:gd name="connsiteX2" fmla="*/ 498044 w 498044"/>
                <a:gd name="connsiteY2" fmla="*/ 1175860 h 1247043"/>
                <a:gd name="connsiteX3" fmla="*/ 0 w 498044"/>
                <a:gd name="connsiteY3" fmla="*/ 1247043 h 1247043"/>
                <a:gd name="connsiteX0" fmla="*/ 0 w 495507"/>
                <a:gd name="connsiteY0" fmla="*/ 1255001 h 1255001"/>
                <a:gd name="connsiteX1" fmla="*/ 356820 w 495507"/>
                <a:gd name="connsiteY1" fmla="*/ 0 h 1255001"/>
                <a:gd name="connsiteX2" fmla="*/ 495507 w 495507"/>
                <a:gd name="connsiteY2" fmla="*/ 1175860 h 1255001"/>
                <a:gd name="connsiteX3" fmla="*/ 0 w 495507"/>
                <a:gd name="connsiteY3" fmla="*/ 1255001 h 1255001"/>
                <a:gd name="connsiteX0" fmla="*/ 0 w 495507"/>
                <a:gd name="connsiteY0" fmla="*/ 1227003 h 1227003"/>
                <a:gd name="connsiteX1" fmla="*/ 364890 w 495507"/>
                <a:gd name="connsiteY1" fmla="*/ 0 h 1227003"/>
                <a:gd name="connsiteX2" fmla="*/ 495507 w 495507"/>
                <a:gd name="connsiteY2" fmla="*/ 1147862 h 1227003"/>
                <a:gd name="connsiteX3" fmla="*/ 0 w 495507"/>
                <a:gd name="connsiteY3" fmla="*/ 1227003 h 1227003"/>
                <a:gd name="connsiteX0" fmla="*/ 0 w 495507"/>
                <a:gd name="connsiteY0" fmla="*/ 1236139 h 1236139"/>
                <a:gd name="connsiteX1" fmla="*/ 357281 w 495507"/>
                <a:gd name="connsiteY1" fmla="*/ 0 h 1236139"/>
                <a:gd name="connsiteX2" fmla="*/ 495507 w 495507"/>
                <a:gd name="connsiteY2" fmla="*/ 1156998 h 1236139"/>
                <a:gd name="connsiteX3" fmla="*/ 0 w 495507"/>
                <a:gd name="connsiteY3" fmla="*/ 1236139 h 1236139"/>
                <a:gd name="connsiteX0" fmla="*/ 0 w 495507"/>
                <a:gd name="connsiteY0" fmla="*/ 1241444 h 1241444"/>
                <a:gd name="connsiteX1" fmla="*/ 363276 w 495507"/>
                <a:gd name="connsiteY1" fmla="*/ 0 h 1241444"/>
                <a:gd name="connsiteX2" fmla="*/ 495507 w 495507"/>
                <a:gd name="connsiteY2" fmla="*/ 1162303 h 1241444"/>
                <a:gd name="connsiteX3" fmla="*/ 0 w 495507"/>
                <a:gd name="connsiteY3" fmla="*/ 1241444 h 1241444"/>
                <a:gd name="connsiteX0" fmla="*/ 0 w 494355"/>
                <a:gd name="connsiteY0" fmla="*/ 1241444 h 1241444"/>
                <a:gd name="connsiteX1" fmla="*/ 363276 w 494355"/>
                <a:gd name="connsiteY1" fmla="*/ 0 h 1241444"/>
                <a:gd name="connsiteX2" fmla="*/ 494355 w 494355"/>
                <a:gd name="connsiteY2" fmla="*/ 1151987 h 1241444"/>
                <a:gd name="connsiteX3" fmla="*/ 0 w 494355"/>
                <a:gd name="connsiteY3" fmla="*/ 1241444 h 1241444"/>
                <a:gd name="connsiteX0" fmla="*/ 0 w 499197"/>
                <a:gd name="connsiteY0" fmla="*/ 1242328 h 1242328"/>
                <a:gd name="connsiteX1" fmla="*/ 368118 w 499197"/>
                <a:gd name="connsiteY1" fmla="*/ 0 h 1242328"/>
                <a:gd name="connsiteX2" fmla="*/ 499197 w 499197"/>
                <a:gd name="connsiteY2" fmla="*/ 1151987 h 1242328"/>
                <a:gd name="connsiteX3" fmla="*/ 0 w 499197"/>
                <a:gd name="connsiteY3" fmla="*/ 1242328 h 1242328"/>
                <a:gd name="connsiteX0" fmla="*/ 0 w 499197"/>
                <a:gd name="connsiteY0" fmla="*/ 1252349 h 1252349"/>
                <a:gd name="connsiteX1" fmla="*/ 365351 w 499197"/>
                <a:gd name="connsiteY1" fmla="*/ 1 h 1252349"/>
                <a:gd name="connsiteX2" fmla="*/ 499197 w 499197"/>
                <a:gd name="connsiteY2" fmla="*/ 1162008 h 1252349"/>
                <a:gd name="connsiteX3" fmla="*/ 0 w 499197"/>
                <a:gd name="connsiteY3" fmla="*/ 1252349 h 1252349"/>
                <a:gd name="connsiteX0" fmla="*/ 0 w 499197"/>
                <a:gd name="connsiteY0" fmla="*/ 1260601 h 1260601"/>
                <a:gd name="connsiteX1" fmla="*/ 364429 w 499197"/>
                <a:gd name="connsiteY1" fmla="*/ 0 h 1260601"/>
                <a:gd name="connsiteX2" fmla="*/ 499197 w 499197"/>
                <a:gd name="connsiteY2" fmla="*/ 1170260 h 1260601"/>
                <a:gd name="connsiteX3" fmla="*/ 0 w 499197"/>
                <a:gd name="connsiteY3" fmla="*/ 1260601 h 1260601"/>
                <a:gd name="connsiteX0" fmla="*/ 0 w 505653"/>
                <a:gd name="connsiteY0" fmla="*/ 1261780 h 1261780"/>
                <a:gd name="connsiteX1" fmla="*/ 370885 w 505653"/>
                <a:gd name="connsiteY1" fmla="*/ 0 h 1261780"/>
                <a:gd name="connsiteX2" fmla="*/ 505653 w 505653"/>
                <a:gd name="connsiteY2" fmla="*/ 1170260 h 1261780"/>
                <a:gd name="connsiteX3" fmla="*/ 0 w 505653"/>
                <a:gd name="connsiteY3" fmla="*/ 1261780 h 1261780"/>
                <a:gd name="connsiteX0" fmla="*/ 0 w 505653"/>
                <a:gd name="connsiteY0" fmla="*/ 1262958 h 1262958"/>
                <a:gd name="connsiteX1" fmla="*/ 377340 w 505653"/>
                <a:gd name="connsiteY1" fmla="*/ 0 h 1262958"/>
                <a:gd name="connsiteX2" fmla="*/ 505653 w 505653"/>
                <a:gd name="connsiteY2" fmla="*/ 1171438 h 1262958"/>
                <a:gd name="connsiteX3" fmla="*/ 0 w 505653"/>
                <a:gd name="connsiteY3" fmla="*/ 1262958 h 1262958"/>
                <a:gd name="connsiteX0" fmla="*/ 0 w 505653"/>
                <a:gd name="connsiteY0" fmla="*/ 1260011 h 1260011"/>
                <a:gd name="connsiteX1" fmla="*/ 372729 w 505653"/>
                <a:gd name="connsiteY1" fmla="*/ 0 h 1260011"/>
                <a:gd name="connsiteX2" fmla="*/ 505653 w 505653"/>
                <a:gd name="connsiteY2" fmla="*/ 1168491 h 1260011"/>
                <a:gd name="connsiteX3" fmla="*/ 0 w 505653"/>
                <a:gd name="connsiteY3" fmla="*/ 1260011 h 1260011"/>
                <a:gd name="connsiteX0" fmla="*/ 0 w 508420"/>
                <a:gd name="connsiteY0" fmla="*/ 1260011 h 1260011"/>
                <a:gd name="connsiteX1" fmla="*/ 372729 w 508420"/>
                <a:gd name="connsiteY1" fmla="*/ 0 h 1260011"/>
                <a:gd name="connsiteX2" fmla="*/ 508420 w 508420"/>
                <a:gd name="connsiteY2" fmla="*/ 1178513 h 1260011"/>
                <a:gd name="connsiteX3" fmla="*/ 0 w 508420"/>
                <a:gd name="connsiteY3" fmla="*/ 1260011 h 1260011"/>
                <a:gd name="connsiteX0" fmla="*/ 0 w 505193"/>
                <a:gd name="connsiteY0" fmla="*/ 1274157 h 1274157"/>
                <a:gd name="connsiteX1" fmla="*/ 369502 w 505193"/>
                <a:gd name="connsiteY1" fmla="*/ 0 h 1274157"/>
                <a:gd name="connsiteX2" fmla="*/ 505193 w 505193"/>
                <a:gd name="connsiteY2" fmla="*/ 1178513 h 1274157"/>
                <a:gd name="connsiteX3" fmla="*/ 0 w 505193"/>
                <a:gd name="connsiteY3" fmla="*/ 1274157 h 1274157"/>
                <a:gd name="connsiteX0" fmla="*/ 0 w 505193"/>
                <a:gd name="connsiteY0" fmla="*/ 1069917 h 1069917"/>
                <a:gd name="connsiteX1" fmla="*/ 392328 w 505193"/>
                <a:gd name="connsiteY1" fmla="*/ -1 h 1069917"/>
                <a:gd name="connsiteX2" fmla="*/ 505193 w 505193"/>
                <a:gd name="connsiteY2" fmla="*/ 974273 h 1069917"/>
                <a:gd name="connsiteX3" fmla="*/ 0 w 505193"/>
                <a:gd name="connsiteY3" fmla="*/ 1069917 h 1069917"/>
                <a:gd name="connsiteX0" fmla="*/ 0 w 505193"/>
                <a:gd name="connsiteY0" fmla="*/ 1049877 h 1049877"/>
                <a:gd name="connsiteX1" fmla="*/ 386333 w 505193"/>
                <a:gd name="connsiteY1" fmla="*/ 0 h 1049877"/>
                <a:gd name="connsiteX2" fmla="*/ 505193 w 505193"/>
                <a:gd name="connsiteY2" fmla="*/ 954233 h 1049877"/>
                <a:gd name="connsiteX3" fmla="*/ 0 w 505193"/>
                <a:gd name="connsiteY3" fmla="*/ 1049877 h 104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193" h="1049877">
                  <a:moveTo>
                    <a:pt x="0" y="1049877"/>
                  </a:moveTo>
                  <a:lnTo>
                    <a:pt x="386333" y="0"/>
                  </a:lnTo>
                  <a:lnTo>
                    <a:pt x="505193" y="954233"/>
                  </a:lnTo>
                  <a:lnTo>
                    <a:pt x="0" y="1049877"/>
                  </a:lnTo>
                  <a:close/>
                </a:path>
              </a:pathLst>
            </a:custGeom>
            <a:solidFill>
              <a:schemeClr val="tx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uncoupled basis</a:t>
                          </a:r>
                        </a:p>
                        <a:p>
                          <a:pPr algn="ctr"/>
                          <a:r>
                            <a:rPr lang="en-US" sz="135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350" b="0" i="1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  <m:r>
                                    <a:rPr lang="en-US" sz="1350" b="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350" b="0" i="1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1, 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−1/2,−1/2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0, 0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5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35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−1/2, 1/2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277997D-5F72-4738-763C-DE8C97D58B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3522" y="2627611"/>
              <a:ext cx="2639609" cy="1894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2546">
                      <a:extLst>
                        <a:ext uri="{9D8B030D-6E8A-4147-A177-3AD203B41FA5}">
                          <a16:colId xmlns:a16="http://schemas.microsoft.com/office/drawing/2014/main" val="963927680"/>
                        </a:ext>
                      </a:extLst>
                    </a:gridCol>
                    <a:gridCol w="1049637">
                      <a:extLst>
                        <a:ext uri="{9D8B030D-6E8A-4147-A177-3AD203B41FA5}">
                          <a16:colId xmlns:a16="http://schemas.microsoft.com/office/drawing/2014/main" val="808678704"/>
                        </a:ext>
                      </a:extLst>
                    </a:gridCol>
                    <a:gridCol w="1407426">
                      <a:extLst>
                        <a:ext uri="{9D8B030D-6E8A-4147-A177-3AD203B41FA5}">
                          <a16:colId xmlns:a16="http://schemas.microsoft.com/office/drawing/2014/main" val="222805290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endParaRPr lang="en-US" sz="135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6765" r="-134682" b="-469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6765" r="-866" b="-46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0792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155000" r="-13468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155000" r="-866" b="-43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0210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250820" r="-13468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250820" r="-866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84381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350820" r="-13468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350820" r="-866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9337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35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4.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341" t="-450820" r="-13468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7879" t="-450820" r="-866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2928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/>
              <p:nvPr/>
            </p:nvSpPr>
            <p:spPr>
              <a:xfrm>
                <a:off x="3566680" y="1719730"/>
                <a:ext cx="5335500" cy="3599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m:rPr>
                        <m:nor/>
                      </m:rPr>
                      <a:rPr lang="en-US" sz="1400" b="1" dirty="0"/>
                      <m:t>  </m:t>
                    </m:r>
                    <m:r>
                      <m:rPr>
                        <m:nor/>
                      </m:rPr>
                      <a:rPr lang="en-US" sz="1400" dirty="0"/>
                      <m:t>with</m:t>
                    </m:r>
                    <m:r>
                      <m:rPr>
                        <m:nor/>
                      </m:rPr>
                      <a:rPr lang="en-US" sz="1400" dirty="0"/>
                      <m:t>  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=177.6</m:t>
                    </m:r>
                    <m:r>
                      <m:rPr>
                        <m:nor/>
                      </m:rPr>
                      <a:rPr lang="en-US" sz="1400" dirty="0"/>
                      <m:t> </m:t>
                    </m:r>
                    <m:r>
                      <m:rPr>
                        <m:nor/>
                      </m:rPr>
                      <a:rPr lang="en-US" sz="1400" dirty="0"/>
                      <m:t>MHz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            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h𝑓𝑠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∼5.6</m:t>
                    </m:r>
                  </m:oMath>
                </a14:m>
                <a:r>
                  <a:rPr lang="en-US" sz="1400" dirty="0"/>
                  <a:t> ns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1D833C-81EA-1695-6956-B84CB20B5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680" y="1719730"/>
                <a:ext cx="5335500" cy="359907"/>
              </a:xfrm>
              <a:prstGeom prst="rect">
                <a:avLst/>
              </a:prstGeom>
              <a:blipFill>
                <a:blip r:embed="rId4"/>
                <a:stretch>
                  <a:fillRect l="-1143" t="-1695" r="-1143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phic 26">
            <a:extLst>
              <a:ext uri="{FF2B5EF4-FFF2-40B4-BE49-F238E27FC236}">
                <a16:creationId xmlns:a16="http://schemas.microsoft.com/office/drawing/2014/main" id="{8428818B-E43A-FC7E-D2BD-29ED2335EE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289056" y="2342433"/>
            <a:ext cx="2931664" cy="256031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DC349C8-E8A1-325C-2403-C16C0CEFF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6213826" y="2379078"/>
            <a:ext cx="2931663" cy="2487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/>
              <p:nvPr/>
            </p:nvSpPr>
            <p:spPr>
              <a:xfrm>
                <a:off x="5796276" y="2119107"/>
                <a:ext cx="669862" cy="2326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1400" dirty="0" err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F8F9E-8979-F47B-DC53-DC20550F3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276" y="2119107"/>
                <a:ext cx="669862" cy="232692"/>
              </a:xfrm>
              <a:prstGeom prst="rect">
                <a:avLst/>
              </a:prstGeom>
              <a:blipFill>
                <a:blip r:embed="rId9"/>
                <a:stretch>
                  <a:fillRect l="-6364" r="-1818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E8C224-68C1-54C6-1074-B022A03D56AF}"/>
                  </a:ext>
                </a:extLst>
              </p:cNvPr>
              <p:cNvSpPr txBox="1"/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How is population evolution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𝑣𝑡</m:t>
                                </m:r>
                              </m:num>
                              <m:den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400" dirty="0"/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E8C224-68C1-54C6-1074-B022A03D5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485" y="1318964"/>
                <a:ext cx="5150048" cy="414729"/>
              </a:xfrm>
              <a:prstGeom prst="rect">
                <a:avLst/>
              </a:prstGeom>
              <a:blipFill>
                <a:blip r:embed="rId10"/>
                <a:stretch>
                  <a:fillRect l="-23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43730"/>
      </p:ext>
    </p:extLst>
  </p:cSld>
  <p:clrMapOvr>
    <a:masterClrMapping/>
  </p:clrMapOvr>
</p:sld>
</file>

<file path=ppt/theme/theme1.xml><?xml version="1.0" encoding="utf-8"?>
<a:theme xmlns:a="http://schemas.openxmlformats.org/drawingml/2006/main" name="HHU_PPT_Vorlage">
  <a:themeElements>
    <a:clrScheme name="HHU">
      <a:dk1>
        <a:sysClr val="windowText" lastClr="000000"/>
      </a:dk1>
      <a:lt1>
        <a:sysClr val="window" lastClr="FFFFFF"/>
      </a:lt1>
      <a:dk2>
        <a:srgbClr val="006AB3"/>
      </a:dk2>
      <a:lt2>
        <a:srgbClr val="CCCCCC"/>
      </a:lt2>
      <a:accent1>
        <a:srgbClr val="003964"/>
      </a:accent1>
      <a:accent2>
        <a:srgbClr val="57BAB1"/>
      </a:accent2>
      <a:accent3>
        <a:srgbClr val="EE7F00"/>
      </a:accent3>
      <a:accent4>
        <a:srgbClr val="BE0A26"/>
      </a:accent4>
      <a:accent5>
        <a:srgbClr val="8CB110"/>
      </a:accent5>
      <a:accent6>
        <a:srgbClr val="B5CBD6"/>
      </a:accent6>
      <a:hlink>
        <a:srgbClr val="AEABAB"/>
      </a:hlink>
      <a:folHlink>
        <a:srgbClr val="D0CECE"/>
      </a:folHlink>
    </a:clrScheme>
    <a:fontScheme name="HH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Master_HHU_191127.potx" id="{F3938B69-4255-4D03-9129-AB257F1BA87B}" vid="{D92A2462-9914-4D52-BB8D-CB7AB473941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6775</Words>
  <Application>Microsoft Office PowerPoint</Application>
  <PresentationFormat>Benutzerdefiniert</PresentationFormat>
  <Paragraphs>458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Arial</vt:lpstr>
      <vt:lpstr>Calibri</vt:lpstr>
      <vt:lpstr>Cambria Math</vt:lpstr>
      <vt:lpstr>Wingdings</vt:lpstr>
      <vt:lpstr>Wingdings 2</vt:lpstr>
      <vt:lpstr>HHU_PPT_Vorlage</vt:lpstr>
      <vt:lpstr>Spin manipulation in atomic and molecular systems for nuclear spin applications</vt:lpstr>
      <vt:lpstr>Why nuclear spin polarization is important</vt:lpstr>
      <vt:lpstr>Key concepts</vt:lpstr>
      <vt:lpstr>Key concepts</vt:lpstr>
      <vt:lpstr>Key concepts</vt:lpstr>
      <vt:lpstr>Incoherent initial preparation</vt:lpstr>
      <vt:lpstr>Incoherent initial preparation</vt:lpstr>
      <vt:lpstr>Incoherent initial preparation</vt:lpstr>
      <vt:lpstr>Incoherent initial preparation</vt:lpstr>
      <vt:lpstr>Incoherent initial preparation</vt:lpstr>
      <vt:lpstr>Incoherent initial preparation</vt:lpstr>
      <vt:lpstr>Incoherent initial preparation</vt:lpstr>
      <vt:lpstr>Incoherent initial preparation</vt:lpstr>
      <vt:lpstr>Incoherent initial preparation</vt:lpstr>
      <vt:lpstr>Coherent initial preparation</vt:lpstr>
      <vt:lpstr>Incoherent initial preparation</vt:lpstr>
      <vt:lpstr>Incoherent initial preparation</vt:lpstr>
      <vt:lpstr>Incoherent initial preparation</vt:lpstr>
      <vt:lpstr>Incoherent initial preparation</vt:lpstr>
      <vt:lpstr>Coherent initial preparation</vt:lpstr>
      <vt:lpstr>Coherently rotationally state-selected HD</vt:lpstr>
      <vt:lpstr>Coherently rotationally state-selected HD</vt:lpstr>
      <vt:lpstr>Coherently rotationally state-selected HD</vt:lpstr>
      <vt:lpstr>Limitations</vt:lpstr>
      <vt:lpstr>Additional information</vt:lpstr>
      <vt:lpstr>Theory: coupled and uncoupled bases</vt:lpstr>
      <vt:lpstr>Theory: coupled and uncoupled bases</vt:lpstr>
      <vt:lpstr>Incoherent initial preparation</vt:lpstr>
      <vt:lpstr>Incoherent initial preparation</vt:lpstr>
      <vt:lpstr>Coherent initial preparation</vt:lpstr>
      <vt:lpstr>Coherent initial preparation</vt:lpstr>
      <vt:lpstr>Coherently rotationally state-selected HD</vt:lpstr>
      <vt:lpstr>Experimental setup</vt:lpstr>
      <vt:lpstr>Applications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 dolor sit amet</dc:title>
  <dc:creator>Microsoft Office User</dc:creator>
  <cp:lastModifiedBy>Engels</cp:lastModifiedBy>
  <cp:revision>337</cp:revision>
  <dcterms:created xsi:type="dcterms:W3CDTF">2020-09-16T09:44:36Z</dcterms:created>
  <dcterms:modified xsi:type="dcterms:W3CDTF">2025-09-19T09:05:14Z</dcterms:modified>
</cp:coreProperties>
</file>