
<file path=[Content_Types].xml><?xml version="1.0" encoding="utf-8"?>
<Types xmlns="http://schemas.openxmlformats.org/package/2006/content-types"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309" r:id="rId38"/>
    <p:sldId id="295" r:id="rId39"/>
    <p:sldId id="312" r:id="rId40"/>
    <p:sldId id="297" r:id="rId41"/>
    <p:sldId id="298" r:id="rId42"/>
    <p:sldId id="299" r:id="rId43"/>
    <p:sldId id="301" r:id="rId44"/>
    <p:sldId id="300" r:id="rId45"/>
    <p:sldId id="302" r:id="rId46"/>
    <p:sldId id="304" r:id="rId47"/>
    <p:sldId id="292" r:id="rId48"/>
    <p:sldId id="294" r:id="rId49"/>
    <p:sldId id="293" r:id="rId50"/>
    <p:sldId id="296" r:id="rId51"/>
    <p:sldId id="305" r:id="rId52"/>
    <p:sldId id="306" r:id="rId53"/>
    <p:sldId id="314" r:id="rId54"/>
    <p:sldId id="316" r:id="rId55"/>
    <p:sldId id="317" r:id="rId56"/>
    <p:sldId id="308" r:id="rId57"/>
    <p:sldId id="315" r:id="rId58"/>
    <p:sldId id="311" r:id="rId59"/>
    <p:sldId id="313" r:id="rId60"/>
  </p:sldIdLst>
  <p:sldSz cx="12192000" cy="6858000"/>
  <p:notesSz cx="12192000" cy="6858000"/>
  <p:defaultTextStyle>
    <a:defPPr>
      <a:defRPr lang="en-US"/>
    </a:defPPr>
    <a:lvl1pPr marL="0" algn="l" defTabSz="4572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D2943AFB-0170-7E45-9C16-7C1B6FD37AB0}">
          <p14:sldIdLst>
            <p14:sldId id="256"/>
            <p14:sldId id="257"/>
            <p14:sldId id="258"/>
            <p14:sldId id="259"/>
            <p14:sldId id="260"/>
            <p14:sldId id="261"/>
            <p14:sldId id="262"/>
            <p14:sldId id="263"/>
            <p14:sldId id="264"/>
            <p14:sldId id="265"/>
            <p14:sldId id="266"/>
            <p14:sldId id="267"/>
            <p14:sldId id="268"/>
            <p14:sldId id="269"/>
            <p14:sldId id="270"/>
            <p14:sldId id="271"/>
            <p14:sldId id="272"/>
            <p14:sldId id="273"/>
            <p14:sldId id="274"/>
            <p14:sldId id="275"/>
            <p14:sldId id="276"/>
            <p14:sldId id="277"/>
            <p14:sldId id="278"/>
            <p14:sldId id="279"/>
            <p14:sldId id="280"/>
            <p14:sldId id="281"/>
            <p14:sldId id="282"/>
            <p14:sldId id="283"/>
            <p14:sldId id="284"/>
            <p14:sldId id="285"/>
            <p14:sldId id="286"/>
            <p14:sldId id="287"/>
            <p14:sldId id="288"/>
            <p14:sldId id="289"/>
            <p14:sldId id="290"/>
            <p14:sldId id="291"/>
            <p14:sldId id="309"/>
            <p14:sldId id="295"/>
            <p14:sldId id="312"/>
            <p14:sldId id="297"/>
            <p14:sldId id="298"/>
            <p14:sldId id="299"/>
            <p14:sldId id="301"/>
            <p14:sldId id="300"/>
            <p14:sldId id="302"/>
            <p14:sldId id="304"/>
            <p14:sldId id="292"/>
            <p14:sldId id="294"/>
            <p14:sldId id="293"/>
            <p14:sldId id="296"/>
            <p14:sldId id="305"/>
            <p14:sldId id="306"/>
            <p14:sldId id="314"/>
            <p14:sldId id="316"/>
            <p14:sldId id="317"/>
            <p14:sldId id="308"/>
          </p14:sldIdLst>
        </p14:section>
        <p14:section name="Backup" id="{5A9AA595-11A7-7A4F-832B-E2BAFAD3F2A7}">
          <p14:sldIdLst>
            <p14:sldId id="315"/>
            <p14:sldId id="311"/>
            <p14:sldId id="31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ank, Sven (s.rank@fz-juelich.de)" initials="RS(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616"/>
    <p:restoredTop sz="94619"/>
  </p:normalViewPr>
  <p:slideViewPr>
    <p:cSldViewPr>
      <p:cViewPr varScale="1">
        <p:scale>
          <a:sx n="137" d="100"/>
          <a:sy n="137" d="100"/>
        </p:scale>
        <p:origin x="872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D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1DF661-F149-5746-8351-CAD2B1B00C9A}" type="datetimeFigureOut">
              <a:rPr lang="en-DE" smtClean="0"/>
              <a:t>11.11.22</a:t>
            </a:fld>
            <a:endParaRPr lang="en-D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D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71C9B2-C72F-DF4E-ABC4-C64812BA71BC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2796758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71C9B2-C72F-DF4E-ABC4-C64812BA71BC}" type="slidenum">
              <a:rPr lang="en-DE" smtClean="0"/>
              <a:t>27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0681711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 marL="0" indent="0">
              <a:buFontTx/>
              <a:buNone/>
              <a:defRPr/>
            </a:pPr>
            <a:r>
              <a:rPr lang="en-GB" b="1"/>
              <a:t>Research Groups</a:t>
            </a:r>
            <a:endParaRPr/>
          </a:p>
          <a:p>
            <a:pPr marL="171450" indent="-171450">
              <a:buFontTx/>
              <a:buChar char="-"/>
              <a:defRPr/>
            </a:pPr>
            <a:r>
              <a:rPr lang="en-GB"/>
              <a:t>Computation Structural Biology</a:t>
            </a:r>
            <a:endParaRPr/>
          </a:p>
          <a:p>
            <a:pPr marL="171450" indent="-171450">
              <a:buFontTx/>
              <a:buChar char="-"/>
              <a:defRPr/>
            </a:pPr>
            <a:r>
              <a:rPr lang="en-GB"/>
              <a:t>Computational Biophysical Chemistry</a:t>
            </a:r>
            <a:endParaRPr/>
          </a:p>
          <a:p>
            <a:pPr marL="171450" indent="-171450">
              <a:buFontTx/>
              <a:buChar char="-"/>
              <a:defRPr/>
            </a:pPr>
            <a:r>
              <a:rPr lang="en-GB"/>
              <a:t>Quantum Information Processing.</a:t>
            </a:r>
            <a:endParaRPr/>
          </a:p>
          <a:p>
            <a:pPr>
              <a:defRPr/>
            </a:pPr>
            <a:r>
              <a:rPr lang="en-GB" b="1"/>
              <a:t>SimLabs</a:t>
            </a:r>
            <a:endParaRPr/>
          </a:p>
          <a:p>
            <a:pPr marL="171450" indent="-171450">
              <a:buFontTx/>
              <a:buChar char="-"/>
              <a:defRPr/>
            </a:pPr>
            <a:r>
              <a:rPr lang="en-GB" b="0"/>
              <a:t>Plasma – Climate - Fluid &amp; Solid - Quantum Materials – Biology </a:t>
            </a:r>
            <a:endParaRPr/>
          </a:p>
          <a:p>
            <a:pPr marL="171450" indent="-171450">
              <a:buFontTx/>
              <a:buChar char="-"/>
              <a:defRPr/>
            </a:pPr>
            <a:r>
              <a:rPr lang="en-GB" b="0"/>
              <a:t>Neuroscience - Molecular Systems - Nuclear &amp; Particle physics - Terrestrial Systems - Astrophysics</a:t>
            </a:r>
            <a:endParaRPr/>
          </a:p>
          <a:p>
            <a:pPr>
              <a:defRPr/>
            </a:pPr>
            <a:r>
              <a:rPr lang="en-GB" b="1"/>
              <a:t>Cross-Sectional Activities</a:t>
            </a:r>
            <a:r>
              <a:rPr lang="en-GB"/>
              <a:t>:</a:t>
            </a:r>
            <a:endParaRPr/>
          </a:p>
          <a:p>
            <a:pPr marL="171450" indent="-171450">
              <a:buFontTx/>
              <a:buChar char="-"/>
              <a:defRPr/>
            </a:pPr>
            <a:r>
              <a:rPr lang="en-GB"/>
              <a:t>Deep Learning</a:t>
            </a:r>
            <a:endParaRPr/>
          </a:p>
          <a:p>
            <a:pPr marL="171450" indent="-171450">
              <a:buFontTx/>
              <a:buChar char="-"/>
              <a:defRPr/>
            </a:pPr>
            <a:r>
              <a:rPr lang="en-GB"/>
              <a:t>Methods &amp; Algorithms</a:t>
            </a:r>
            <a:endParaRPr/>
          </a:p>
          <a:p>
            <a:pPr marL="171450" indent="-171450">
              <a:buFontTx/>
              <a:buChar char="-"/>
              <a:defRPr/>
            </a:pPr>
            <a:r>
              <a:rPr lang="en-GB"/>
              <a:t>Parallel Performance</a:t>
            </a:r>
            <a:endParaRPr/>
          </a:p>
          <a:p>
            <a:pPr marL="171450" indent="-171450">
              <a:buFontTx/>
              <a:buChar char="-"/>
              <a:defRPr/>
            </a:pPr>
            <a:r>
              <a:rPr lang="en-GB"/>
              <a:t>Visualization</a:t>
            </a:r>
            <a:endParaRPr/>
          </a:p>
          <a:p>
            <a:pPr marL="171450" indent="-171450">
              <a:buFontTx/>
              <a:buChar char="-"/>
              <a:defRPr/>
            </a:pPr>
            <a:r>
              <a:rPr lang="en-GB"/>
              <a:t>Application Optimization</a:t>
            </a: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46010B42-1668-D748-BF66-982E6BB65F2A}" type="slidenum">
              <a:rPr lang="en-GB"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34881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 marL="0" indent="0">
              <a:buFontTx/>
              <a:buNone/>
              <a:defRPr/>
            </a:pPr>
            <a:r>
              <a:rPr lang="en-GB" b="1"/>
              <a:t>Research Groups</a:t>
            </a:r>
            <a:endParaRPr/>
          </a:p>
          <a:p>
            <a:pPr marL="171450" indent="-171450">
              <a:buFontTx/>
              <a:buChar char="-"/>
              <a:defRPr/>
            </a:pPr>
            <a:r>
              <a:rPr lang="en-GB"/>
              <a:t>Computation Structural Biology</a:t>
            </a:r>
            <a:endParaRPr/>
          </a:p>
          <a:p>
            <a:pPr marL="171450" indent="-171450">
              <a:buFontTx/>
              <a:buChar char="-"/>
              <a:defRPr/>
            </a:pPr>
            <a:r>
              <a:rPr lang="en-GB"/>
              <a:t>Computational Biophysical Chemistry</a:t>
            </a:r>
            <a:endParaRPr/>
          </a:p>
          <a:p>
            <a:pPr marL="171450" indent="-171450">
              <a:buFontTx/>
              <a:buChar char="-"/>
              <a:defRPr/>
            </a:pPr>
            <a:r>
              <a:rPr lang="en-GB"/>
              <a:t>Quantum Information Processing.</a:t>
            </a:r>
            <a:endParaRPr/>
          </a:p>
          <a:p>
            <a:pPr>
              <a:defRPr/>
            </a:pPr>
            <a:r>
              <a:rPr lang="en-GB" b="1"/>
              <a:t>SimLabs</a:t>
            </a:r>
            <a:endParaRPr/>
          </a:p>
          <a:p>
            <a:pPr marL="171450" indent="-171450">
              <a:buFontTx/>
              <a:buChar char="-"/>
              <a:defRPr/>
            </a:pPr>
            <a:r>
              <a:rPr lang="en-GB" b="0"/>
              <a:t>Plasma – Climate - Fluid &amp; Solid - Quantum Materials – Biology </a:t>
            </a:r>
            <a:endParaRPr/>
          </a:p>
          <a:p>
            <a:pPr marL="171450" indent="-171450">
              <a:buFontTx/>
              <a:buChar char="-"/>
              <a:defRPr/>
            </a:pPr>
            <a:r>
              <a:rPr lang="en-GB" b="0"/>
              <a:t>Neuroscience - Molecular Systems - Nuclear &amp; Particle physics - Terrestrial Systems - Astrophysics</a:t>
            </a:r>
            <a:endParaRPr/>
          </a:p>
          <a:p>
            <a:pPr>
              <a:defRPr/>
            </a:pPr>
            <a:r>
              <a:rPr lang="en-GB" b="1"/>
              <a:t>Cross-Sectional Activities</a:t>
            </a:r>
            <a:r>
              <a:rPr lang="en-GB"/>
              <a:t>:</a:t>
            </a:r>
            <a:endParaRPr/>
          </a:p>
          <a:p>
            <a:pPr marL="171450" indent="-171450">
              <a:buFontTx/>
              <a:buChar char="-"/>
              <a:defRPr/>
            </a:pPr>
            <a:r>
              <a:rPr lang="en-GB"/>
              <a:t>Deep Learning</a:t>
            </a:r>
            <a:endParaRPr/>
          </a:p>
          <a:p>
            <a:pPr marL="171450" indent="-171450">
              <a:buFontTx/>
              <a:buChar char="-"/>
              <a:defRPr/>
            </a:pPr>
            <a:r>
              <a:rPr lang="en-GB"/>
              <a:t>Methods &amp; Algorithms</a:t>
            </a:r>
            <a:endParaRPr/>
          </a:p>
          <a:p>
            <a:pPr marL="171450" indent="-171450">
              <a:buFontTx/>
              <a:buChar char="-"/>
              <a:defRPr/>
            </a:pPr>
            <a:r>
              <a:rPr lang="en-GB"/>
              <a:t>Parallel Performance</a:t>
            </a:r>
            <a:endParaRPr/>
          </a:p>
          <a:p>
            <a:pPr marL="171450" indent="-171450">
              <a:buFontTx/>
              <a:buChar char="-"/>
              <a:defRPr/>
            </a:pPr>
            <a:r>
              <a:rPr lang="en-GB"/>
              <a:t>Visualization</a:t>
            </a:r>
            <a:endParaRPr/>
          </a:p>
          <a:p>
            <a:pPr marL="171450" indent="-171450">
              <a:buFontTx/>
              <a:buChar char="-"/>
              <a:defRPr/>
            </a:pPr>
            <a:r>
              <a:rPr lang="en-GB"/>
              <a:t>Application Optimization</a:t>
            </a: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46010B42-1668-D748-BF66-982E6BB65F2A}" type="slidenum">
              <a:rPr lang="en-GB"/>
              <a:t>58</a:t>
            </a:fld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Titelfoli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" name="Rechteck 12"/>
          <p:cNvSpPr/>
          <p:nvPr userDrawn="1"/>
        </p:nvSpPr>
        <p:spPr bwMode="auto">
          <a:xfrm>
            <a:off x="0" y="342000"/>
            <a:ext cx="12192000" cy="50672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80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auto">
          <a:xfrm>
            <a:off x="731839" y="537344"/>
            <a:ext cx="10728323" cy="623404"/>
          </a:xfrm>
        </p:spPr>
        <p:txBody>
          <a:bodyPr anchor="t"/>
          <a:lstStyle>
            <a:lvl1pPr algn="l">
              <a:lnSpc>
                <a:spcPct val="113999"/>
              </a:lnSpc>
              <a:spcBef>
                <a:spcPts val="0"/>
              </a:spcBef>
              <a:defRPr sz="3200" spc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de-DE"/>
              <a:t>Headline der Präsentation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auto">
          <a:xfrm>
            <a:off x="731837" y="2444192"/>
            <a:ext cx="10728325" cy="516756"/>
          </a:xfrm>
        </p:spPr>
        <p:txBody>
          <a:bodyPr/>
          <a:lstStyle>
            <a:lvl1pPr marL="0" indent="0" algn="l">
              <a:buNone/>
              <a:defRPr sz="1600" cap="all" spc="6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de-DE"/>
              <a:t>Datum  |  Name</a:t>
            </a:r>
            <a:endParaRPr lang="en-US"/>
          </a:p>
        </p:txBody>
      </p:sp>
      <p:sp>
        <p:nvSpPr>
          <p:cNvPr id="12" name="Textplatzhalter 10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731837" y="1088740"/>
            <a:ext cx="10728325" cy="727162"/>
          </a:xfrm>
        </p:spPr>
        <p:txBody>
          <a:bodyPr/>
          <a:lstStyle>
            <a:lvl1pPr marL="0" indent="0">
              <a:lnSpc>
                <a:spcPct val="113999"/>
              </a:lnSpc>
              <a:spcBef>
                <a:spcPts val="0"/>
              </a:spcBef>
              <a:spcAft>
                <a:spcPts val="0"/>
              </a:spcAft>
              <a:buNone/>
              <a:defRPr sz="3200" b="1" cap="all" spc="0">
                <a:solidFill>
                  <a:schemeClr val="accent1"/>
                </a:solidFill>
              </a:defRPr>
            </a:lvl1pPr>
          </a:lstStyle>
          <a:p>
            <a:pPr lvl="0">
              <a:defRPr/>
            </a:pPr>
            <a:r>
              <a:rPr lang="de-DE"/>
              <a:t>Subline der Präsentation</a:t>
            </a:r>
            <a:endParaRPr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359532" y="6423285"/>
            <a:ext cx="2304000" cy="118800"/>
          </a:xfrm>
          <a:prstGeom prst="rect">
            <a:avLst/>
          </a:prstGeom>
          <a:blipFill>
            <a:blip r:embed="rId2"/>
            <a:stretch/>
          </a:blipFill>
        </p:spPr>
        <p:txBody>
          <a:bodyPr/>
          <a:lstStyle>
            <a:lvl1pPr marL="0" indent="0">
              <a:buNone/>
              <a:defRPr sz="200">
                <a:solidFill>
                  <a:schemeClr val="bg1"/>
                </a:solidFill>
              </a:defRPr>
            </a:lvl1pPr>
          </a:lstStyle>
          <a:p>
            <a:pPr lvl="0">
              <a:defRPr/>
            </a:pPr>
            <a:r>
              <a:rPr lang="de-DE"/>
              <a:t> </a:t>
            </a:r>
            <a:endParaRPr/>
          </a:p>
        </p:txBody>
      </p:sp>
      <p:pic>
        <p:nvPicPr>
          <p:cNvPr id="8" name="Bild 9" descr="Slogan_FZ_Jülich_grasgruen.jpg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9948428" y="5769260"/>
            <a:ext cx="1894868" cy="84840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2_Titel und Inhal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>
            <a:lvl1pPr>
              <a:defRPr spc="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en-US"/>
              <a:t>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</a:p>
        </p:txBody>
      </p:sp>
      <p:sp>
        <p:nvSpPr>
          <p:cNvPr id="7" name="Textplatzhalter 10"/>
          <p:cNvSpPr>
            <a:spLocks noGrp="1"/>
          </p:cNvSpPr>
          <p:nvPr>
            <p:ph type="body" sz="quarter" idx="15" hasCustomPrompt="1"/>
          </p:nvPr>
        </p:nvSpPr>
        <p:spPr bwMode="auto">
          <a:xfrm>
            <a:off x="358774" y="938786"/>
            <a:ext cx="11449049" cy="509994"/>
          </a:xfrm>
        </p:spPr>
        <p:txBody>
          <a:bodyPr/>
          <a:lstStyle>
            <a:lvl1pPr marL="0" indent="0">
              <a:lnSpc>
                <a:spcPct val="113999"/>
              </a:lnSpc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>
              <a:defRPr/>
            </a:pPr>
            <a:r>
              <a:rPr lang="en-US"/>
              <a:t>Subline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8594390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Titel und Inhalt" userDrawn="1">
  <p:cSld name="1_Titel und Inhal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6" name="Google Shape;26;p3"/>
          <p:cNvSpPr txBox="1">
            <a:spLocks noGrp="1"/>
          </p:cNvSpPr>
          <p:nvPr>
            <p:ph type="title"/>
          </p:nvPr>
        </p:nvSpPr>
        <p:spPr bwMode="auto">
          <a:xfrm>
            <a:off x="360000" y="324000"/>
            <a:ext cx="11449049" cy="11247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13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"/>
              <a:buNone/>
              <a:defRPr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body" idx="1"/>
          </p:nvPr>
        </p:nvSpPr>
        <p:spPr bwMode="auto">
          <a:xfrm>
            <a:off x="360000" y="1563143"/>
            <a:ext cx="11449049" cy="4214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113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13999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13999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13999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13999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dt" idx="10"/>
          </p:nvPr>
        </p:nvSpPr>
        <p:spPr bwMode="auto">
          <a:xfrm>
            <a:off x="3776105" y="6381328"/>
            <a:ext cx="1600508" cy="221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r>
              <a:rPr lang="en-US"/>
              <a:t>December 1, 2021</a:t>
            </a:r>
          </a:p>
        </p:txBody>
      </p:sp>
      <p:sp>
        <p:nvSpPr>
          <p:cNvPr id="29" name="Google Shape;29;p3"/>
          <p:cNvSpPr txBox="1">
            <a:spLocks noGrp="1"/>
          </p:cNvSpPr>
          <p:nvPr>
            <p:ph type="sldNum" idx="12"/>
          </p:nvPr>
        </p:nvSpPr>
        <p:spPr bwMode="auto">
          <a:xfrm>
            <a:off x="5818290" y="6381328"/>
            <a:ext cx="720000" cy="221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>
              <a:defRPr/>
            </a:pPr>
            <a:r>
              <a:rPr lang="de-DE"/>
              <a:t>Page </a:t>
            </a:r>
            <a:fld id="{00000000-1234-1234-1234-123412341234}" type="slidenum">
              <a:rPr lang="de-DE"/>
              <a:t>‹#›</a:t>
            </a:fld>
            <a:endParaRPr/>
          </a:p>
        </p:txBody>
      </p:sp>
      <p:sp>
        <p:nvSpPr>
          <p:cNvPr id="30" name="Google Shape;30;p3"/>
          <p:cNvSpPr txBox="1">
            <a:spLocks noGrp="1"/>
          </p:cNvSpPr>
          <p:nvPr>
            <p:ph type="body" idx="2"/>
          </p:nvPr>
        </p:nvSpPr>
        <p:spPr bwMode="auto">
          <a:xfrm>
            <a:off x="358774" y="938786"/>
            <a:ext cx="11449049" cy="5099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>
                <a:solidFill>
                  <a:schemeClr val="dk2"/>
                </a:solidFill>
              </a:defRPr>
            </a:lvl1pPr>
            <a:lvl2pPr marL="914400" lvl="1" indent="-342900" algn="l">
              <a:lnSpc>
                <a:spcPct val="113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13999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13999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13999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>
              <a:defRPr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196606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Title and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sz="quarter" idx="11"/>
          </p:nvPr>
        </p:nvSpPr>
        <p:spPr bwMode="auto"/>
        <p:txBody>
          <a:bodyPr/>
          <a:lstStyle/>
          <a:p>
            <a:pPr lvl="0">
              <a:defRPr/>
            </a:pPr>
            <a:r>
              <a:rPr lang="en-GB"/>
              <a:t>Click to edit Master text styles</a:t>
            </a:r>
            <a:endParaRPr/>
          </a:p>
          <a:p>
            <a:pPr lvl="1">
              <a:defRPr/>
            </a:pPr>
            <a:r>
              <a:rPr lang="en-GB"/>
              <a:t>Second level</a:t>
            </a:r>
            <a:endParaRPr/>
          </a:p>
          <a:p>
            <a:pPr lvl="2">
              <a:defRPr/>
            </a:pPr>
            <a:r>
              <a:rPr lang="en-GB"/>
              <a:t>Third level</a:t>
            </a:r>
            <a:endParaRPr/>
          </a:p>
          <a:p>
            <a:pPr lvl="3">
              <a:defRPr/>
            </a:pPr>
            <a:r>
              <a:rPr lang="en-GB"/>
              <a:t>Fourth level</a:t>
            </a:r>
            <a:endParaRPr/>
          </a:p>
          <a:p>
            <a:pPr lvl="4">
              <a:defRPr/>
            </a:pPr>
            <a:r>
              <a:rPr lang="en-GB"/>
              <a:t>Fifth level</a:t>
            </a:r>
            <a:endParaRPr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GB"/>
              <a:t>Click to edit Master title style</a:t>
            </a:r>
            <a:endParaRPr/>
          </a:p>
        </p:txBody>
      </p:sp>
      <p:sp>
        <p:nvSpPr>
          <p:cNvPr id="8" name="Footer Placeholder 12"/>
          <p:cNvSpPr>
            <a:spLocks noGrp="1"/>
          </p:cNvSpPr>
          <p:nvPr>
            <p:ph type="ftr" sz="quarter" idx="3"/>
          </p:nvPr>
        </p:nvSpPr>
        <p:spPr bwMode="auto">
          <a:xfrm>
            <a:off x="462930" y="6625928"/>
            <a:ext cx="5861671" cy="2308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GB">
                <a:solidFill>
                  <a:schemeClr val="bg1"/>
                </a:solidFill>
              </a:rPr>
              <a:t>E.Suarez – MPCDF – 18.06.2019</a:t>
            </a:r>
            <a:endParaRPr/>
          </a:p>
        </p:txBody>
      </p:sp>
      <p:sp>
        <p:nvSpPr>
          <p:cNvPr id="9" name="Slide Number Placeholder 14"/>
          <p:cNvSpPr>
            <a:spLocks noGrp="1"/>
          </p:cNvSpPr>
          <p:nvPr>
            <p:ph type="sldNum" sz="quarter" idx="4"/>
          </p:nvPr>
        </p:nvSpPr>
        <p:spPr bwMode="auto">
          <a:xfrm>
            <a:off x="11472598" y="6628715"/>
            <a:ext cx="581348" cy="2175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5141FF0F-7955-41A7-9BED-DCDB675B9D63}" type="slidenum">
              <a:r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3730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Titelfolie 2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" name="Rechteck 12"/>
          <p:cNvSpPr/>
          <p:nvPr userDrawn="1"/>
        </p:nvSpPr>
        <p:spPr bwMode="auto">
          <a:xfrm>
            <a:off x="0" y="342000"/>
            <a:ext cx="12192000" cy="50672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80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auto">
          <a:xfrm>
            <a:off x="731839" y="537344"/>
            <a:ext cx="10728323" cy="623404"/>
          </a:xfrm>
        </p:spPr>
        <p:txBody>
          <a:bodyPr anchor="t"/>
          <a:lstStyle>
            <a:lvl1pPr algn="l">
              <a:lnSpc>
                <a:spcPct val="113999"/>
              </a:lnSpc>
              <a:spcBef>
                <a:spcPts val="0"/>
              </a:spcBef>
              <a:defRPr sz="3200" spc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de-DE"/>
              <a:t>Headline der Präsentation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auto">
          <a:xfrm>
            <a:off x="731838" y="2660216"/>
            <a:ext cx="10728324" cy="516756"/>
          </a:xfrm>
        </p:spPr>
        <p:txBody>
          <a:bodyPr/>
          <a:lstStyle>
            <a:lvl1pPr marL="0" indent="0" algn="l">
              <a:buNone/>
              <a:defRPr sz="1600" cap="all" spc="6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de-DE"/>
              <a:t>Datum  |  Name</a:t>
            </a:r>
            <a:endParaRPr lang="en-US"/>
          </a:p>
        </p:txBody>
      </p:sp>
      <p:sp>
        <p:nvSpPr>
          <p:cNvPr id="12" name="Textplatzhalter 10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731838" y="1124744"/>
            <a:ext cx="10728325" cy="1361802"/>
          </a:xfrm>
        </p:spPr>
        <p:txBody>
          <a:bodyPr/>
          <a:lstStyle>
            <a:lvl1pPr marL="0" indent="0">
              <a:lnSpc>
                <a:spcPct val="113999"/>
              </a:lnSpc>
              <a:spcBef>
                <a:spcPts val="0"/>
              </a:spcBef>
              <a:spcAft>
                <a:spcPts val="0"/>
              </a:spcAft>
              <a:buNone/>
              <a:defRPr sz="1800" b="1" cap="none" spc="0">
                <a:solidFill>
                  <a:schemeClr val="accent1"/>
                </a:solidFill>
              </a:defRPr>
            </a:lvl1pPr>
          </a:lstStyle>
          <a:p>
            <a:pPr lvl="0">
              <a:defRPr/>
            </a:pPr>
            <a:r>
              <a:rPr lang="de-DE"/>
              <a:t>Subline der Präsentation</a:t>
            </a:r>
            <a:endParaRPr/>
          </a:p>
        </p:txBody>
      </p:sp>
      <p:sp>
        <p:nvSpPr>
          <p:cNvPr id="10" name="Textplatzhalter 4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359532" y="6423285"/>
            <a:ext cx="2304000" cy="118800"/>
          </a:xfrm>
          <a:prstGeom prst="rect">
            <a:avLst/>
          </a:prstGeom>
          <a:blipFill>
            <a:blip r:embed="rId2"/>
            <a:stretch/>
          </a:blipFill>
        </p:spPr>
        <p:txBody>
          <a:bodyPr/>
          <a:lstStyle>
            <a:lvl1pPr marL="0" indent="0">
              <a:buNone/>
              <a:defRPr sz="200">
                <a:solidFill>
                  <a:schemeClr val="bg1"/>
                </a:solidFill>
              </a:defRPr>
            </a:lvl1pPr>
          </a:lstStyle>
          <a:p>
            <a:pPr lvl="0">
              <a:defRPr/>
            </a:pPr>
            <a:r>
              <a:rPr lang="de-DE"/>
              <a:t> </a:t>
            </a:r>
            <a:endParaRPr/>
          </a:p>
        </p:txBody>
      </p:sp>
      <p:pic>
        <p:nvPicPr>
          <p:cNvPr id="8" name="Bild 9" descr="Slogan_FZ_Jülich_grasgruen.jpg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9948428" y="5769260"/>
            <a:ext cx="1894868" cy="84840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Titelfolie 3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Bildplatzhalter 4"/>
          <p:cNvSpPr>
            <a:spLocks noGrp="1"/>
          </p:cNvSpPr>
          <p:nvPr>
            <p:ph type="pic" sz="quarter" idx="13"/>
          </p:nvPr>
        </p:nvSpPr>
        <p:spPr bwMode="auto">
          <a:xfrm>
            <a:off x="371475" y="341313"/>
            <a:ext cx="11449049" cy="3087687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/>
              <a:t>Bild durch Klicken auf Symbol hinzufügen</a:t>
            </a:r>
          </a:p>
        </p:txBody>
      </p:sp>
      <p:sp>
        <p:nvSpPr>
          <p:cNvPr id="13" name="Rechteck 12"/>
          <p:cNvSpPr/>
          <p:nvPr userDrawn="1"/>
        </p:nvSpPr>
        <p:spPr bwMode="auto">
          <a:xfrm>
            <a:off x="0" y="3429000"/>
            <a:ext cx="12192000" cy="198022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80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auto">
          <a:xfrm>
            <a:off x="731839" y="3633688"/>
            <a:ext cx="10728324" cy="623404"/>
          </a:xfrm>
        </p:spPr>
        <p:txBody>
          <a:bodyPr anchor="t"/>
          <a:lstStyle>
            <a:lvl1pPr algn="l">
              <a:lnSpc>
                <a:spcPct val="113999"/>
              </a:lnSpc>
              <a:spcBef>
                <a:spcPts val="0"/>
              </a:spcBef>
              <a:defRPr sz="3200" spc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de-DE"/>
              <a:t>Headline der Präsentation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auto">
          <a:xfrm>
            <a:off x="731837" y="4970822"/>
            <a:ext cx="10728325" cy="360000"/>
          </a:xfrm>
        </p:spPr>
        <p:txBody>
          <a:bodyPr/>
          <a:lstStyle>
            <a:lvl1pPr marL="0" indent="0" algn="l">
              <a:buNone/>
              <a:defRPr sz="1600" cap="all" spc="6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de-DE"/>
              <a:t>Datum  |  Name</a:t>
            </a:r>
            <a:endParaRPr lang="en-US"/>
          </a:p>
        </p:txBody>
      </p:sp>
      <p:sp>
        <p:nvSpPr>
          <p:cNvPr id="12" name="Textplatzhalter 10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731837" y="4185084"/>
            <a:ext cx="10728325" cy="727162"/>
          </a:xfrm>
        </p:spPr>
        <p:txBody>
          <a:bodyPr/>
          <a:lstStyle>
            <a:lvl1pPr marL="0" indent="0">
              <a:lnSpc>
                <a:spcPct val="113999"/>
              </a:lnSpc>
              <a:spcBef>
                <a:spcPts val="0"/>
              </a:spcBef>
              <a:spcAft>
                <a:spcPts val="0"/>
              </a:spcAft>
              <a:buNone/>
              <a:defRPr sz="3200" b="1" cap="all" spc="0">
                <a:solidFill>
                  <a:schemeClr val="accent1"/>
                </a:solidFill>
              </a:defRPr>
            </a:lvl1pPr>
          </a:lstStyle>
          <a:p>
            <a:pPr lvl="0">
              <a:defRPr/>
            </a:pPr>
            <a:r>
              <a:rPr lang="de-DE"/>
              <a:t>Subline der Präsentation</a:t>
            </a:r>
            <a:endParaRPr/>
          </a:p>
        </p:txBody>
      </p:sp>
      <p:sp>
        <p:nvSpPr>
          <p:cNvPr id="10" name="Textplatzhalter 4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359532" y="6423285"/>
            <a:ext cx="2304000" cy="118800"/>
          </a:xfrm>
          <a:prstGeom prst="rect">
            <a:avLst/>
          </a:prstGeom>
          <a:blipFill>
            <a:blip r:embed="rId2"/>
            <a:stretch/>
          </a:blipFill>
        </p:spPr>
        <p:txBody>
          <a:bodyPr/>
          <a:lstStyle>
            <a:lvl1pPr marL="0" indent="0">
              <a:buNone/>
              <a:defRPr sz="200">
                <a:solidFill>
                  <a:schemeClr val="bg1"/>
                </a:solidFill>
              </a:defRPr>
            </a:lvl1pPr>
          </a:lstStyle>
          <a:p>
            <a:pPr lvl="0">
              <a:defRPr/>
            </a:pPr>
            <a:r>
              <a:rPr lang="de-DE"/>
              <a:t> </a:t>
            </a:r>
            <a:endParaRPr/>
          </a:p>
        </p:txBody>
      </p:sp>
      <p:pic>
        <p:nvPicPr>
          <p:cNvPr id="11" name="Bild 9" descr="Slogan_FZ_Jülich_grasgruen.jpg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9948428" y="5769260"/>
            <a:ext cx="1894868" cy="84840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Titelfolie 4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Bildplatzhalter 4"/>
          <p:cNvSpPr>
            <a:spLocks noGrp="1"/>
          </p:cNvSpPr>
          <p:nvPr>
            <p:ph type="pic" sz="quarter" idx="13"/>
          </p:nvPr>
        </p:nvSpPr>
        <p:spPr bwMode="auto">
          <a:xfrm>
            <a:off x="371475" y="341313"/>
            <a:ext cx="11449049" cy="3087687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/>
              <a:t>Bild durch Klicken auf Symbol hinzufügen</a:t>
            </a:r>
          </a:p>
        </p:txBody>
      </p:sp>
      <p:sp>
        <p:nvSpPr>
          <p:cNvPr id="13" name="Rechteck 12"/>
          <p:cNvSpPr/>
          <p:nvPr userDrawn="1"/>
        </p:nvSpPr>
        <p:spPr bwMode="auto">
          <a:xfrm>
            <a:off x="0" y="3429000"/>
            <a:ext cx="12192000" cy="198022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80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auto">
          <a:xfrm>
            <a:off x="731839" y="3633688"/>
            <a:ext cx="10728324" cy="623404"/>
          </a:xfrm>
        </p:spPr>
        <p:txBody>
          <a:bodyPr anchor="t"/>
          <a:lstStyle>
            <a:lvl1pPr algn="l">
              <a:lnSpc>
                <a:spcPct val="113999"/>
              </a:lnSpc>
              <a:spcBef>
                <a:spcPts val="0"/>
              </a:spcBef>
              <a:defRPr sz="3200" spc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de-DE"/>
              <a:t>Headline der Präsentation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auto">
          <a:xfrm>
            <a:off x="731837" y="4911514"/>
            <a:ext cx="10728325" cy="360000"/>
          </a:xfrm>
        </p:spPr>
        <p:txBody>
          <a:bodyPr/>
          <a:lstStyle>
            <a:lvl1pPr marL="0" indent="0" algn="l">
              <a:buNone/>
              <a:defRPr sz="1600" cap="all" spc="6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de-DE"/>
              <a:t>Datum  |  Name</a:t>
            </a:r>
            <a:endParaRPr lang="en-US"/>
          </a:p>
        </p:txBody>
      </p:sp>
      <p:sp>
        <p:nvSpPr>
          <p:cNvPr id="12" name="Textplatzhalter 10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731837" y="4221088"/>
            <a:ext cx="10728325" cy="547142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>
              <a:lnSpc>
                <a:spcPct val="113999"/>
              </a:lnSpc>
              <a:spcBef>
                <a:spcPts val="0"/>
              </a:spcBef>
              <a:spcAft>
                <a:spcPts val="0"/>
              </a:spcAft>
              <a:buNone/>
              <a:defRPr lang="de-DE" sz="1800" b="1" cap="none" spc="0">
                <a:solidFill>
                  <a:schemeClr val="accent1"/>
                </a:solidFill>
              </a:defRPr>
            </a:lvl1pPr>
          </a:lstStyle>
          <a:p>
            <a:pPr marL="228600" lvl="0" indent="-228600">
              <a:lnSpc>
                <a:spcPct val="100000"/>
              </a:lnSpc>
              <a:spcBef>
                <a:spcPts val="0"/>
              </a:spcBef>
              <a:defRPr/>
            </a:pPr>
            <a:r>
              <a:rPr lang="de-DE"/>
              <a:t>Subline der Präsentation</a:t>
            </a:r>
            <a:endParaRPr/>
          </a:p>
        </p:txBody>
      </p:sp>
      <p:sp>
        <p:nvSpPr>
          <p:cNvPr id="10" name="Textplatzhalter 4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359532" y="6423285"/>
            <a:ext cx="2304000" cy="118800"/>
          </a:xfrm>
          <a:prstGeom prst="rect">
            <a:avLst/>
          </a:prstGeom>
          <a:blipFill>
            <a:blip r:embed="rId2"/>
            <a:stretch/>
          </a:blipFill>
        </p:spPr>
        <p:txBody>
          <a:bodyPr/>
          <a:lstStyle>
            <a:lvl1pPr marL="0" indent="0">
              <a:buNone/>
              <a:defRPr sz="200">
                <a:solidFill>
                  <a:schemeClr val="bg1"/>
                </a:solidFill>
              </a:defRPr>
            </a:lvl1pPr>
          </a:lstStyle>
          <a:p>
            <a:pPr lvl="0">
              <a:defRPr/>
            </a:pPr>
            <a:r>
              <a:rPr lang="de-DE"/>
              <a:t> </a:t>
            </a:r>
            <a:endParaRPr/>
          </a:p>
        </p:txBody>
      </p:sp>
      <p:pic>
        <p:nvPicPr>
          <p:cNvPr id="11" name="Bild 9" descr="Slogan_FZ_Jülich_grasgruen.jpg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9948428" y="5769260"/>
            <a:ext cx="1894868" cy="84840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el und Inhal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360000" y="324000"/>
            <a:ext cx="11449049" cy="1124780"/>
          </a:xfrm>
        </p:spPr>
        <p:txBody>
          <a:bodyPr/>
          <a:lstStyle>
            <a:lvl1pPr>
              <a:defRPr b="1" i="0" cap="none" spc="0"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>
          <a:xfrm>
            <a:off x="360000" y="1563143"/>
            <a:ext cx="11449049" cy="4214255"/>
          </a:xfrm>
        </p:spPr>
        <p:txBody>
          <a:bodyPr/>
          <a:lstStyle/>
          <a:p>
            <a:pPr lvl="0">
              <a:defRPr/>
            </a:pPr>
            <a:r>
              <a:rPr lang="de-DE"/>
              <a:t>Formatvorlagen des Textmasters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 lang="en-US"/>
          </a:p>
        </p:txBody>
      </p:sp>
      <p:sp>
        <p:nvSpPr>
          <p:cNvPr id="7" name="Textplatzhalter 10"/>
          <p:cNvSpPr>
            <a:spLocks noGrp="1"/>
          </p:cNvSpPr>
          <p:nvPr>
            <p:ph type="body" sz="quarter" idx="15" hasCustomPrompt="1"/>
          </p:nvPr>
        </p:nvSpPr>
        <p:spPr bwMode="auto">
          <a:xfrm>
            <a:off x="358774" y="938786"/>
            <a:ext cx="11449049" cy="509994"/>
          </a:xfrm>
        </p:spPr>
        <p:txBody>
          <a:bodyPr/>
          <a:lstStyle>
            <a:lvl1pPr marL="0" indent="0">
              <a:lnSpc>
                <a:spcPct val="113999"/>
              </a:lnSpc>
              <a:spcAft>
                <a:spcPts val="0"/>
              </a:spcAft>
              <a:buNone/>
              <a:defRPr sz="1800" b="1">
                <a:solidFill>
                  <a:schemeClr val="tx2"/>
                </a:solidFill>
              </a:defRPr>
            </a:lvl1pPr>
          </a:lstStyle>
          <a:p>
            <a:pPr lvl="0">
              <a:defRPr/>
            </a:pPr>
            <a:r>
              <a:rPr lang="de-DE"/>
              <a:t>Subline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el und Inhalt (klein)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360000" y="324000"/>
            <a:ext cx="11449049" cy="1124780"/>
          </a:xfrm>
        </p:spPr>
        <p:txBody>
          <a:bodyPr/>
          <a:lstStyle>
            <a:lvl1pPr>
              <a:defRPr spc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>
          <a:xfrm>
            <a:off x="360000" y="1578310"/>
            <a:ext cx="11449049" cy="4190666"/>
          </a:xfrm>
        </p:spPr>
        <p:txBody>
          <a:bodyPr/>
          <a:lstStyle>
            <a:lvl1pPr marL="177800" indent="-177800">
              <a:defRPr sz="1800"/>
            </a:lvl1pPr>
            <a:lvl2pPr marL="361950" indent="-184150">
              <a:defRPr sz="1800"/>
            </a:lvl2pPr>
            <a:lvl3pPr marL="539750" indent="-177800">
              <a:defRPr sz="1800"/>
            </a:lvl3pPr>
            <a:lvl4pPr marL="717550" indent="-177800">
              <a:defRPr sz="1800"/>
            </a:lvl4pPr>
            <a:lvl5pPr marL="895350" indent="-177800">
              <a:defRPr sz="1800"/>
            </a:lvl5pPr>
          </a:lstStyle>
          <a:p>
            <a:pPr lvl="0">
              <a:defRPr/>
            </a:pPr>
            <a:r>
              <a:rPr lang="de-DE"/>
              <a:t>Formatvorlagen des Textmasters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 lang="en-US"/>
          </a:p>
        </p:txBody>
      </p:sp>
      <p:sp>
        <p:nvSpPr>
          <p:cNvPr id="17" name="Datumsplatzhalter 16"/>
          <p:cNvSpPr>
            <a:spLocks noGrp="1"/>
          </p:cNvSpPr>
          <p:nvPr>
            <p:ph type="dt" sz="half" idx="13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07.09.2022</a:t>
            </a:r>
          </a:p>
        </p:txBody>
      </p:sp>
      <p:sp>
        <p:nvSpPr>
          <p:cNvPr id="18" name="Foliennummernplatzhalter 17"/>
          <p:cNvSpPr>
            <a:spLocks noGrp="1"/>
          </p:cNvSpPr>
          <p:nvPr>
            <p:ph type="sldNum" sz="quarter" idx="14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Seite </a:t>
            </a:r>
            <a:fld id="{A52F4D17-1AD6-42D9-B93A-EB002C62F438}" type="slidenum">
              <a:rPr lang="de-DE"/>
              <a:t>‹#›</a:t>
            </a:fld>
            <a:endParaRPr lang="de-DE"/>
          </a:p>
        </p:txBody>
      </p:sp>
      <p:sp>
        <p:nvSpPr>
          <p:cNvPr id="7" name="Textplatzhalter 10"/>
          <p:cNvSpPr>
            <a:spLocks noGrp="1"/>
          </p:cNvSpPr>
          <p:nvPr>
            <p:ph type="body" sz="quarter" idx="15" hasCustomPrompt="1"/>
          </p:nvPr>
        </p:nvSpPr>
        <p:spPr bwMode="auto">
          <a:xfrm>
            <a:off x="358774" y="938786"/>
            <a:ext cx="11449049" cy="509994"/>
          </a:xfrm>
        </p:spPr>
        <p:txBody>
          <a:bodyPr/>
          <a:lstStyle>
            <a:lvl1pPr marL="0" indent="0">
              <a:lnSpc>
                <a:spcPct val="113999"/>
              </a:lnSpc>
              <a:spcAft>
                <a:spcPts val="0"/>
              </a:spcAft>
              <a:buNone/>
              <a:defRPr sz="1800" b="1">
                <a:solidFill>
                  <a:schemeClr val="tx2"/>
                </a:solidFill>
              </a:defRPr>
            </a:lvl1pPr>
          </a:lstStyle>
          <a:p>
            <a:pPr lvl="0">
              <a:defRPr/>
            </a:pPr>
            <a:r>
              <a:rPr lang="de-DE"/>
              <a:t>Subline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el und 2 Bild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360000" y="324000"/>
            <a:ext cx="11449049" cy="1124780"/>
          </a:xfrm>
        </p:spPr>
        <p:txBody>
          <a:bodyPr/>
          <a:lstStyle>
            <a:lvl1pPr>
              <a:defRPr spc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07.09.2022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Seite </a:t>
            </a:r>
            <a:fld id="{A52F4D17-1AD6-42D9-B93A-EB002C62F438}" type="slidenum">
              <a:rPr lang="de-DE"/>
              <a:t>‹#›</a:t>
            </a:fld>
            <a:endParaRPr lang="de-DE"/>
          </a:p>
        </p:txBody>
      </p:sp>
      <p:sp>
        <p:nvSpPr>
          <p:cNvPr id="10" name="Bildplatzhalter 4"/>
          <p:cNvSpPr>
            <a:spLocks noGrp="1"/>
          </p:cNvSpPr>
          <p:nvPr>
            <p:ph type="pic" sz="quarter" idx="13"/>
          </p:nvPr>
        </p:nvSpPr>
        <p:spPr bwMode="auto">
          <a:xfrm>
            <a:off x="360000" y="1628775"/>
            <a:ext cx="5437187" cy="3168377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/>
              <a:t>Bild durch Klicken auf Symbol hinzufügen</a:t>
            </a:r>
            <a:endParaRPr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360000" y="4900254"/>
            <a:ext cx="5437187" cy="86872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800"/>
            </a:lvl1pPr>
          </a:lstStyle>
          <a:p>
            <a:pPr lvl="0">
              <a:defRPr/>
            </a:pPr>
            <a:r>
              <a:rPr lang="de-DE"/>
              <a:t>Bildunterschrift</a:t>
            </a:r>
            <a:endParaRPr/>
          </a:p>
        </p:txBody>
      </p:sp>
      <p:sp>
        <p:nvSpPr>
          <p:cNvPr id="11" name="Bildplatzhalter 4"/>
          <p:cNvSpPr>
            <a:spLocks noGrp="1"/>
          </p:cNvSpPr>
          <p:nvPr>
            <p:ph type="pic" sz="quarter" idx="15"/>
          </p:nvPr>
        </p:nvSpPr>
        <p:spPr bwMode="auto">
          <a:xfrm>
            <a:off x="6383338" y="1628775"/>
            <a:ext cx="5437187" cy="3168377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/>
              <a:t>Bild durch Klicken auf Symbol hinzufügen</a:t>
            </a:r>
          </a:p>
        </p:txBody>
      </p:sp>
      <p:sp>
        <p:nvSpPr>
          <p:cNvPr id="12" name="Textplatzhalter 3"/>
          <p:cNvSpPr>
            <a:spLocks noGrp="1"/>
          </p:cNvSpPr>
          <p:nvPr>
            <p:ph type="body" sz="quarter" idx="16" hasCustomPrompt="1"/>
          </p:nvPr>
        </p:nvSpPr>
        <p:spPr bwMode="auto">
          <a:xfrm>
            <a:off x="6383338" y="4900254"/>
            <a:ext cx="5437187" cy="86872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800"/>
            </a:lvl1pPr>
          </a:lstStyle>
          <a:p>
            <a:pPr lvl="0">
              <a:defRPr/>
            </a:pPr>
            <a:r>
              <a:rPr lang="de-DE"/>
              <a:t>Bildunterschrift</a:t>
            </a:r>
            <a:endParaRPr/>
          </a:p>
        </p:txBody>
      </p:sp>
      <p:sp>
        <p:nvSpPr>
          <p:cNvPr id="13" name="Textplatzhalter 10"/>
          <p:cNvSpPr>
            <a:spLocks noGrp="1"/>
          </p:cNvSpPr>
          <p:nvPr>
            <p:ph type="body" sz="quarter" idx="17" hasCustomPrompt="1"/>
          </p:nvPr>
        </p:nvSpPr>
        <p:spPr bwMode="auto">
          <a:xfrm>
            <a:off x="358774" y="938786"/>
            <a:ext cx="11449049" cy="509994"/>
          </a:xfrm>
        </p:spPr>
        <p:txBody>
          <a:bodyPr/>
          <a:lstStyle>
            <a:lvl1pPr marL="0" indent="0">
              <a:lnSpc>
                <a:spcPct val="113999"/>
              </a:lnSpc>
              <a:spcAft>
                <a:spcPts val="0"/>
              </a:spcAft>
              <a:buNone/>
              <a:defRPr sz="1800" b="1">
                <a:solidFill>
                  <a:schemeClr val="tx2"/>
                </a:solidFill>
              </a:defRPr>
            </a:lvl1pPr>
          </a:lstStyle>
          <a:p>
            <a:pPr lvl="0">
              <a:defRPr/>
            </a:pPr>
            <a:r>
              <a:rPr lang="de-DE"/>
              <a:t>Subline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Nur Titel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360000" y="324000"/>
            <a:ext cx="11449049" cy="1124780"/>
          </a:xfrm>
        </p:spPr>
        <p:txBody>
          <a:bodyPr/>
          <a:lstStyle>
            <a:lvl1pPr>
              <a:defRPr spc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07.09.2022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Seite </a:t>
            </a:r>
            <a:fld id="{A52F4D17-1AD6-42D9-B93A-EB002C62F438}" type="slidenum">
              <a:rPr lang="de-DE"/>
              <a:t>‹#›</a:t>
            </a:fld>
            <a:endParaRPr lang="de-DE"/>
          </a:p>
        </p:txBody>
      </p:sp>
      <p:sp>
        <p:nvSpPr>
          <p:cNvPr id="9" name="Textplatzhalter 10"/>
          <p:cNvSpPr>
            <a:spLocks noGrp="1"/>
          </p:cNvSpPr>
          <p:nvPr>
            <p:ph type="body" sz="quarter" idx="15" hasCustomPrompt="1"/>
          </p:nvPr>
        </p:nvSpPr>
        <p:spPr bwMode="auto">
          <a:xfrm>
            <a:off x="358774" y="938786"/>
            <a:ext cx="11449049" cy="509994"/>
          </a:xfrm>
        </p:spPr>
        <p:txBody>
          <a:bodyPr/>
          <a:lstStyle>
            <a:lvl1pPr marL="0" indent="0">
              <a:lnSpc>
                <a:spcPct val="113999"/>
              </a:lnSpc>
              <a:spcAft>
                <a:spcPts val="0"/>
              </a:spcAft>
              <a:buNone/>
              <a:defRPr sz="1800" b="1">
                <a:solidFill>
                  <a:schemeClr val="tx2"/>
                </a:solidFill>
              </a:defRPr>
            </a:lvl1pPr>
          </a:lstStyle>
          <a:p>
            <a:pPr lvl="0">
              <a:defRPr/>
            </a:pPr>
            <a:r>
              <a:rPr lang="de-DE"/>
              <a:t>Subline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Le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07.09.2022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Seite </a:t>
            </a:r>
            <a:fld id="{A52F4D17-1AD6-42D9-B93A-EB002C62F438}" type="slidenum">
              <a:rPr lang="de-DE"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71475" y="1563143"/>
            <a:ext cx="11449049" cy="421425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3776105" y="6381328"/>
            <a:ext cx="1600508" cy="22110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de-DE"/>
              <a:t>07.09.2022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5818290" y="6381328"/>
            <a:ext cx="720000" cy="22110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de-DE"/>
              <a:t>Seite </a:t>
            </a:r>
            <a:fld id="{A52F4D17-1AD6-42D9-B93A-EB002C62F438}" type="slidenum">
              <a:rPr lang="de-DE"/>
              <a:t>‹#›</a:t>
            </a:fld>
            <a:endParaRPr lang="de-DE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auto">
          <a:xfrm>
            <a:off x="371475" y="324000"/>
            <a:ext cx="11449049" cy="11247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>
              <a:defRPr/>
            </a:pPr>
            <a:r>
              <a:rPr lang="de-DE"/>
              <a:t>Mastertitelformat bearbeiten</a:t>
            </a:r>
            <a:endParaRPr lang="en-US"/>
          </a:p>
        </p:txBody>
      </p:sp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14"/>
          <a:stretch/>
        </p:blipFill>
        <p:spPr bwMode="auto">
          <a:xfrm>
            <a:off x="9938656" y="6005352"/>
            <a:ext cx="1881980" cy="548854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>
          <a:blip r:embed="rId15"/>
          <a:stretch/>
        </p:blipFill>
        <p:spPr bwMode="auto">
          <a:xfrm>
            <a:off x="359532" y="6424763"/>
            <a:ext cx="2304000" cy="11732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/>
  <p:txStyles>
    <p:titleStyle>
      <a:lvl1pPr algn="l" defTabSz="914400">
        <a:lnSpc>
          <a:spcPct val="113999"/>
        </a:lnSpc>
        <a:spcBef>
          <a:spcPts val="0"/>
        </a:spcBef>
        <a:buNone/>
        <a:defRPr sz="3200" b="1" cap="all" spc="1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113999"/>
        </a:lnSpc>
        <a:spcBef>
          <a:spcPts val="0"/>
        </a:spcBef>
        <a:spcAft>
          <a:spcPts val="600"/>
        </a:spcAft>
        <a:buFont typeface="Calibri"/>
        <a:buChar char="•"/>
        <a:defRPr sz="2200">
          <a:solidFill>
            <a:schemeClr val="tx1"/>
          </a:solidFill>
          <a:latin typeface="+mn-lt"/>
          <a:ea typeface="+mn-ea"/>
          <a:cs typeface="+mn-cs"/>
        </a:defRPr>
      </a:lvl1pPr>
      <a:lvl2pPr marL="450850" indent="-234950" algn="l" defTabSz="914400">
        <a:lnSpc>
          <a:spcPct val="113999"/>
        </a:lnSpc>
        <a:spcBef>
          <a:spcPts val="0"/>
        </a:spcBef>
        <a:spcAft>
          <a:spcPts val="600"/>
        </a:spcAft>
        <a:buFont typeface="Calibri"/>
        <a:buChar char="•"/>
        <a:defRPr sz="2200">
          <a:solidFill>
            <a:schemeClr val="tx1"/>
          </a:solidFill>
          <a:latin typeface="+mn-lt"/>
          <a:ea typeface="+mn-ea"/>
          <a:cs typeface="+mn-cs"/>
        </a:defRPr>
      </a:lvl2pPr>
      <a:lvl3pPr marL="666750" indent="-215899" algn="l" defTabSz="914400">
        <a:lnSpc>
          <a:spcPct val="113999"/>
        </a:lnSpc>
        <a:spcBef>
          <a:spcPts val="0"/>
        </a:spcBef>
        <a:spcAft>
          <a:spcPts val="600"/>
        </a:spcAft>
        <a:buFont typeface="Calibri"/>
        <a:buChar char="•"/>
        <a:defRPr sz="2200">
          <a:solidFill>
            <a:schemeClr val="tx1"/>
          </a:solidFill>
          <a:latin typeface="+mn-lt"/>
          <a:ea typeface="+mn-ea"/>
          <a:cs typeface="+mn-cs"/>
        </a:defRPr>
      </a:lvl3pPr>
      <a:lvl4pPr marL="895350" indent="-215899" algn="l" defTabSz="914400">
        <a:lnSpc>
          <a:spcPct val="113999"/>
        </a:lnSpc>
        <a:spcBef>
          <a:spcPts val="0"/>
        </a:spcBef>
        <a:spcAft>
          <a:spcPts val="600"/>
        </a:spcAft>
        <a:buFont typeface="Calibri"/>
        <a:buChar char="•"/>
        <a:defRPr sz="2200">
          <a:solidFill>
            <a:schemeClr val="tx1"/>
          </a:solidFill>
          <a:latin typeface="+mn-lt"/>
          <a:ea typeface="+mn-ea"/>
          <a:cs typeface="+mn-cs"/>
        </a:defRPr>
      </a:lvl4pPr>
      <a:lvl5pPr marL="1117600" indent="-215899" algn="l" defTabSz="914400">
        <a:lnSpc>
          <a:spcPct val="113999"/>
        </a:lnSpc>
        <a:spcBef>
          <a:spcPts val="0"/>
        </a:spcBef>
        <a:spcAft>
          <a:spcPts val="600"/>
        </a:spcAft>
        <a:buFont typeface="Calibri"/>
        <a:buChar char="•"/>
        <a:defRPr sz="2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7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7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0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 dirty="0" err="1"/>
              <a:t>Exascale</a:t>
            </a:r>
            <a:r>
              <a:rPr lang="de-DE" dirty="0"/>
              <a:t> Computing</a:t>
            </a:r>
            <a:endParaRPr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 bwMode="auto"/>
        <p:txBody>
          <a:bodyPr/>
          <a:lstStyle/>
          <a:p>
            <a:pPr>
              <a:defRPr/>
            </a:pPr>
            <a:r>
              <a:rPr lang="de-DE" dirty="0"/>
              <a:t>11.11.2022  I  Thomas Lippert, Andreas Herten, </a:t>
            </a:r>
            <a:r>
              <a:rPr lang="de-DE" u="sng" dirty="0"/>
              <a:t>Robert Speck</a:t>
            </a:r>
            <a:r>
              <a:rPr lang="de-DE" dirty="0"/>
              <a:t> und das Ganze JSC</a:t>
            </a:r>
            <a:endParaRPr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 bwMode="auto"/>
        <p:txBody>
          <a:bodyPr/>
          <a:lstStyle/>
          <a:p>
            <a:pPr>
              <a:defRPr/>
            </a:pPr>
            <a:r>
              <a:rPr lang="en-GB" sz="2800" b="1" cap="none" dirty="0">
                <a:effectLst/>
              </a:rPr>
              <a:t>Der </a:t>
            </a:r>
            <a:r>
              <a:rPr lang="en-GB" sz="2800" cap="none" dirty="0"/>
              <a:t>S</a:t>
            </a:r>
            <a:r>
              <a:rPr lang="en-GB" sz="2800" b="1" cap="none" dirty="0">
                <a:effectLst/>
              </a:rPr>
              <a:t>prung in </a:t>
            </a:r>
            <a:r>
              <a:rPr lang="en-GB" sz="2800" b="1" cap="none" dirty="0" err="1">
                <a:effectLst/>
              </a:rPr>
              <a:t>eine</a:t>
            </a:r>
            <a:r>
              <a:rPr lang="en-GB" sz="2800" b="1" cap="none" dirty="0">
                <a:effectLst/>
              </a:rPr>
              <a:t> </a:t>
            </a:r>
            <a:r>
              <a:rPr lang="en-GB" sz="2800" b="1" cap="none" dirty="0" err="1">
                <a:effectLst/>
              </a:rPr>
              <a:t>neue</a:t>
            </a:r>
            <a:r>
              <a:rPr lang="en-GB" sz="2800" b="1" cap="none" dirty="0">
                <a:effectLst/>
              </a:rPr>
              <a:t> </a:t>
            </a:r>
            <a:r>
              <a:rPr lang="en-GB" sz="2800" b="1" cap="none" dirty="0" err="1">
                <a:effectLst/>
              </a:rPr>
              <a:t>Ära</a:t>
            </a:r>
            <a:r>
              <a:rPr lang="en-GB" sz="2800" b="1" cap="none" dirty="0">
                <a:effectLst/>
              </a:rPr>
              <a:t> des </a:t>
            </a:r>
            <a:r>
              <a:rPr lang="en-GB" sz="2800" b="1" cap="none" dirty="0" err="1">
                <a:effectLst/>
              </a:rPr>
              <a:t>Höchstleistungsrechnens</a:t>
            </a:r>
            <a:endParaRPr lang="de-DE" sz="2800" cap="none" dirty="0"/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4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  <p:pic>
        <p:nvPicPr>
          <p:cNvPr id="9" name="Bildplatzhalter 8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172" b="171"/>
          <a:stretch/>
        </p:blipFill>
        <p:spPr bwMode="auto"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" name="Datumsplatzhalter 8"/>
          <p:cNvSpPr>
            <a:spLocks noGrp="1"/>
          </p:cNvSpPr>
          <p:nvPr>
            <p:ph type="dt" sz="half" idx="4294967295"/>
          </p:nvPr>
        </p:nvSpPr>
        <p:spPr bwMode="auto">
          <a:xfrm>
            <a:off x="3776105" y="6381328"/>
            <a:ext cx="1600508" cy="221109"/>
          </a:xfrm>
        </p:spPr>
        <p:txBody>
          <a:bodyPr/>
          <a:lstStyle/>
          <a:p>
            <a:pPr>
              <a:defRPr/>
            </a:pPr>
            <a:r>
              <a:rPr lang="de-DE" dirty="0"/>
              <a:t>07.09.2022</a:t>
            </a:r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4294967295"/>
          </p:nvPr>
        </p:nvSpPr>
        <p:spPr bwMode="auto">
          <a:xfrm>
            <a:off x="5818290" y="6381328"/>
            <a:ext cx="720000" cy="221109"/>
          </a:xfrm>
        </p:spPr>
        <p:txBody>
          <a:bodyPr/>
          <a:lstStyle/>
          <a:p>
            <a:pPr>
              <a:defRPr/>
            </a:pPr>
            <a:r>
              <a:rPr lang="de-DE"/>
              <a:t>Seite </a:t>
            </a:r>
            <a:fld id="{A52F4D17-1AD6-42D9-B93A-EB002C62F438}" type="slidenum">
              <a:rPr lang="de-DE"/>
              <a:t>10</a:t>
            </a:fld>
            <a:endParaRPr lang="de-DE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5"/>
          </p:nvPr>
        </p:nvSpPr>
        <p:spPr bwMode="auto"/>
        <p:txBody>
          <a:bodyPr/>
          <a:lstStyle/>
          <a:p>
            <a:pPr>
              <a:defRPr/>
            </a:pPr>
            <a:endParaRPr lang="de-DE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5DA2F2D-7872-A392-7E6D-3C52BC63FE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DE"/>
          </a:p>
        </p:txBody>
      </p:sp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00C4124E-B128-C6D8-EF76-E083CCF6D1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" y="-1"/>
            <a:ext cx="12206193" cy="6871036"/>
          </a:xfrm>
        </p:spPr>
      </p:pic>
    </p:spTree>
    <p:extLst>
      <p:ext uri="{BB962C8B-B14F-4D97-AF65-F5344CB8AC3E}">
        <p14:creationId xmlns:p14="http://schemas.microsoft.com/office/powerpoint/2010/main" val="14114771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" name="Datumsplatzhalter 8"/>
          <p:cNvSpPr>
            <a:spLocks noGrp="1"/>
          </p:cNvSpPr>
          <p:nvPr>
            <p:ph type="dt" sz="half" idx="4294967295"/>
          </p:nvPr>
        </p:nvSpPr>
        <p:spPr bwMode="auto">
          <a:xfrm>
            <a:off x="3776105" y="6381328"/>
            <a:ext cx="1600508" cy="221109"/>
          </a:xfrm>
        </p:spPr>
        <p:txBody>
          <a:bodyPr/>
          <a:lstStyle/>
          <a:p>
            <a:pPr>
              <a:defRPr/>
            </a:pPr>
            <a:r>
              <a:rPr lang="de-DE" dirty="0"/>
              <a:t>07.09.2022</a:t>
            </a:r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4294967295"/>
          </p:nvPr>
        </p:nvSpPr>
        <p:spPr bwMode="auto">
          <a:xfrm>
            <a:off x="5818290" y="6381328"/>
            <a:ext cx="720000" cy="221109"/>
          </a:xfrm>
        </p:spPr>
        <p:txBody>
          <a:bodyPr/>
          <a:lstStyle/>
          <a:p>
            <a:pPr>
              <a:defRPr/>
            </a:pPr>
            <a:r>
              <a:rPr lang="de-DE"/>
              <a:t>Seite </a:t>
            </a:r>
            <a:fld id="{A52F4D17-1AD6-42D9-B93A-EB002C62F438}" type="slidenum">
              <a:rPr lang="de-DE"/>
              <a:t>11</a:t>
            </a:fld>
            <a:endParaRPr lang="de-DE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5"/>
          </p:nvPr>
        </p:nvSpPr>
        <p:spPr bwMode="auto"/>
        <p:txBody>
          <a:bodyPr/>
          <a:lstStyle/>
          <a:p>
            <a:pPr>
              <a:defRPr/>
            </a:pPr>
            <a:endParaRPr lang="de-DE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5DA2F2D-7872-A392-7E6D-3C52BC63FE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DE"/>
          </a:p>
        </p:txBody>
      </p:sp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00C4124E-B128-C6D8-EF76-E083CCF6D1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" y="-1"/>
            <a:ext cx="12206193" cy="6871035"/>
          </a:xfrm>
        </p:spPr>
      </p:pic>
    </p:spTree>
    <p:extLst>
      <p:ext uri="{BB962C8B-B14F-4D97-AF65-F5344CB8AC3E}">
        <p14:creationId xmlns:p14="http://schemas.microsoft.com/office/powerpoint/2010/main" val="14799597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" name="Datumsplatzhalter 8"/>
          <p:cNvSpPr>
            <a:spLocks noGrp="1"/>
          </p:cNvSpPr>
          <p:nvPr>
            <p:ph type="dt" sz="half" idx="4294967295"/>
          </p:nvPr>
        </p:nvSpPr>
        <p:spPr bwMode="auto">
          <a:xfrm>
            <a:off x="3776105" y="6381328"/>
            <a:ext cx="1600508" cy="221109"/>
          </a:xfrm>
        </p:spPr>
        <p:txBody>
          <a:bodyPr/>
          <a:lstStyle/>
          <a:p>
            <a:pPr>
              <a:defRPr/>
            </a:pPr>
            <a:r>
              <a:rPr lang="de-DE" dirty="0"/>
              <a:t>07.09.2022</a:t>
            </a:r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4294967295"/>
          </p:nvPr>
        </p:nvSpPr>
        <p:spPr bwMode="auto">
          <a:xfrm>
            <a:off x="5818290" y="6381328"/>
            <a:ext cx="720000" cy="221109"/>
          </a:xfrm>
        </p:spPr>
        <p:txBody>
          <a:bodyPr/>
          <a:lstStyle/>
          <a:p>
            <a:pPr>
              <a:defRPr/>
            </a:pPr>
            <a:r>
              <a:rPr lang="de-DE"/>
              <a:t>Seite </a:t>
            </a:r>
            <a:fld id="{A52F4D17-1AD6-42D9-B93A-EB002C62F438}" type="slidenum">
              <a:rPr lang="de-DE"/>
              <a:t>12</a:t>
            </a:fld>
            <a:endParaRPr lang="de-DE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5"/>
          </p:nvPr>
        </p:nvSpPr>
        <p:spPr bwMode="auto"/>
        <p:txBody>
          <a:bodyPr/>
          <a:lstStyle/>
          <a:p>
            <a:pPr>
              <a:defRPr/>
            </a:pPr>
            <a:endParaRPr lang="de-DE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5DA2F2D-7872-A392-7E6D-3C52BC63FE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DE"/>
          </a:p>
        </p:txBody>
      </p:sp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00C4124E-B128-C6D8-EF76-E083CCF6D1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" y="-1"/>
            <a:ext cx="12206191" cy="6871035"/>
          </a:xfrm>
        </p:spPr>
      </p:pic>
    </p:spTree>
    <p:extLst>
      <p:ext uri="{BB962C8B-B14F-4D97-AF65-F5344CB8AC3E}">
        <p14:creationId xmlns:p14="http://schemas.microsoft.com/office/powerpoint/2010/main" val="35753020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" name="Datumsplatzhalter 8"/>
          <p:cNvSpPr>
            <a:spLocks noGrp="1"/>
          </p:cNvSpPr>
          <p:nvPr>
            <p:ph type="dt" sz="half" idx="4294967295"/>
          </p:nvPr>
        </p:nvSpPr>
        <p:spPr bwMode="auto">
          <a:xfrm>
            <a:off x="3776105" y="6381328"/>
            <a:ext cx="1600508" cy="221109"/>
          </a:xfrm>
        </p:spPr>
        <p:txBody>
          <a:bodyPr/>
          <a:lstStyle/>
          <a:p>
            <a:pPr>
              <a:defRPr/>
            </a:pPr>
            <a:r>
              <a:rPr lang="de-DE" dirty="0"/>
              <a:t>07.09.2022</a:t>
            </a:r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4294967295"/>
          </p:nvPr>
        </p:nvSpPr>
        <p:spPr bwMode="auto">
          <a:xfrm>
            <a:off x="5818290" y="6381328"/>
            <a:ext cx="720000" cy="221109"/>
          </a:xfrm>
        </p:spPr>
        <p:txBody>
          <a:bodyPr/>
          <a:lstStyle/>
          <a:p>
            <a:pPr>
              <a:defRPr/>
            </a:pPr>
            <a:r>
              <a:rPr lang="de-DE"/>
              <a:t>Seite </a:t>
            </a:r>
            <a:fld id="{A52F4D17-1AD6-42D9-B93A-EB002C62F438}" type="slidenum">
              <a:rPr lang="de-DE"/>
              <a:t>13</a:t>
            </a:fld>
            <a:endParaRPr lang="de-DE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5"/>
          </p:nvPr>
        </p:nvSpPr>
        <p:spPr bwMode="auto"/>
        <p:txBody>
          <a:bodyPr/>
          <a:lstStyle/>
          <a:p>
            <a:pPr>
              <a:defRPr/>
            </a:pPr>
            <a:endParaRPr lang="de-DE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5DA2F2D-7872-A392-7E6D-3C52BC63FE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DE"/>
          </a:p>
        </p:txBody>
      </p:sp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00C4124E-B128-C6D8-EF76-E083CCF6D1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" y="-1"/>
            <a:ext cx="12206191" cy="6871034"/>
          </a:xfrm>
        </p:spPr>
      </p:pic>
    </p:spTree>
    <p:extLst>
      <p:ext uri="{BB962C8B-B14F-4D97-AF65-F5344CB8AC3E}">
        <p14:creationId xmlns:p14="http://schemas.microsoft.com/office/powerpoint/2010/main" val="10889741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" name="Datumsplatzhalter 8"/>
          <p:cNvSpPr>
            <a:spLocks noGrp="1"/>
          </p:cNvSpPr>
          <p:nvPr>
            <p:ph type="dt" sz="half" idx="4294967295"/>
          </p:nvPr>
        </p:nvSpPr>
        <p:spPr bwMode="auto">
          <a:xfrm>
            <a:off x="3776105" y="6381328"/>
            <a:ext cx="1600508" cy="221109"/>
          </a:xfrm>
        </p:spPr>
        <p:txBody>
          <a:bodyPr/>
          <a:lstStyle/>
          <a:p>
            <a:pPr>
              <a:defRPr/>
            </a:pPr>
            <a:r>
              <a:rPr lang="de-DE" dirty="0"/>
              <a:t>07.09.2022</a:t>
            </a:r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4294967295"/>
          </p:nvPr>
        </p:nvSpPr>
        <p:spPr bwMode="auto">
          <a:xfrm>
            <a:off x="5818290" y="6381328"/>
            <a:ext cx="720000" cy="221109"/>
          </a:xfrm>
        </p:spPr>
        <p:txBody>
          <a:bodyPr/>
          <a:lstStyle/>
          <a:p>
            <a:pPr>
              <a:defRPr/>
            </a:pPr>
            <a:r>
              <a:rPr lang="de-DE"/>
              <a:t>Seite </a:t>
            </a:r>
            <a:fld id="{A52F4D17-1AD6-42D9-B93A-EB002C62F438}" type="slidenum">
              <a:rPr lang="de-DE"/>
              <a:t>14</a:t>
            </a:fld>
            <a:endParaRPr lang="de-DE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5"/>
          </p:nvPr>
        </p:nvSpPr>
        <p:spPr bwMode="auto"/>
        <p:txBody>
          <a:bodyPr/>
          <a:lstStyle/>
          <a:p>
            <a:pPr>
              <a:defRPr/>
            </a:pPr>
            <a:endParaRPr lang="de-DE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5DA2F2D-7872-A392-7E6D-3C52BC63FE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DE"/>
          </a:p>
        </p:txBody>
      </p:sp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00C4124E-B128-C6D8-EF76-E083CCF6D1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" y="-1"/>
            <a:ext cx="12206189" cy="6871034"/>
          </a:xfrm>
        </p:spPr>
      </p:pic>
    </p:spTree>
    <p:extLst>
      <p:ext uri="{BB962C8B-B14F-4D97-AF65-F5344CB8AC3E}">
        <p14:creationId xmlns:p14="http://schemas.microsoft.com/office/powerpoint/2010/main" val="8677112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" name="Datumsplatzhalter 8"/>
          <p:cNvSpPr>
            <a:spLocks noGrp="1"/>
          </p:cNvSpPr>
          <p:nvPr>
            <p:ph type="dt" sz="half" idx="4294967295"/>
          </p:nvPr>
        </p:nvSpPr>
        <p:spPr bwMode="auto">
          <a:xfrm>
            <a:off x="3776105" y="6381328"/>
            <a:ext cx="1600508" cy="221109"/>
          </a:xfrm>
        </p:spPr>
        <p:txBody>
          <a:bodyPr/>
          <a:lstStyle/>
          <a:p>
            <a:pPr>
              <a:defRPr/>
            </a:pPr>
            <a:r>
              <a:rPr lang="de-DE" dirty="0"/>
              <a:t>07.09.2022</a:t>
            </a:r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4294967295"/>
          </p:nvPr>
        </p:nvSpPr>
        <p:spPr bwMode="auto">
          <a:xfrm>
            <a:off x="5818290" y="6381328"/>
            <a:ext cx="720000" cy="221109"/>
          </a:xfrm>
        </p:spPr>
        <p:txBody>
          <a:bodyPr/>
          <a:lstStyle/>
          <a:p>
            <a:pPr>
              <a:defRPr/>
            </a:pPr>
            <a:r>
              <a:rPr lang="de-DE"/>
              <a:t>Seite </a:t>
            </a:r>
            <a:fld id="{A52F4D17-1AD6-42D9-B93A-EB002C62F438}" type="slidenum">
              <a:rPr lang="de-DE"/>
              <a:t>15</a:t>
            </a:fld>
            <a:endParaRPr lang="de-DE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5"/>
          </p:nvPr>
        </p:nvSpPr>
        <p:spPr bwMode="auto"/>
        <p:txBody>
          <a:bodyPr/>
          <a:lstStyle/>
          <a:p>
            <a:pPr>
              <a:defRPr/>
            </a:pPr>
            <a:endParaRPr lang="de-DE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5DA2F2D-7872-A392-7E6D-3C52BC63FE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DE"/>
          </a:p>
        </p:txBody>
      </p:sp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00C4124E-B128-C6D8-EF76-E083CCF6D1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" y="-1"/>
            <a:ext cx="12206189" cy="6871033"/>
          </a:xfrm>
        </p:spPr>
      </p:pic>
    </p:spTree>
    <p:extLst>
      <p:ext uri="{BB962C8B-B14F-4D97-AF65-F5344CB8AC3E}">
        <p14:creationId xmlns:p14="http://schemas.microsoft.com/office/powerpoint/2010/main" val="23527807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" name="Datumsplatzhalter 8"/>
          <p:cNvSpPr>
            <a:spLocks noGrp="1"/>
          </p:cNvSpPr>
          <p:nvPr>
            <p:ph type="dt" sz="half" idx="4294967295"/>
          </p:nvPr>
        </p:nvSpPr>
        <p:spPr bwMode="auto">
          <a:xfrm>
            <a:off x="3776105" y="6381328"/>
            <a:ext cx="1600508" cy="221109"/>
          </a:xfrm>
        </p:spPr>
        <p:txBody>
          <a:bodyPr/>
          <a:lstStyle/>
          <a:p>
            <a:pPr>
              <a:defRPr/>
            </a:pPr>
            <a:r>
              <a:rPr lang="de-DE" dirty="0"/>
              <a:t>07.09.2022</a:t>
            </a:r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4294967295"/>
          </p:nvPr>
        </p:nvSpPr>
        <p:spPr bwMode="auto">
          <a:xfrm>
            <a:off x="5818290" y="6381328"/>
            <a:ext cx="720000" cy="221109"/>
          </a:xfrm>
        </p:spPr>
        <p:txBody>
          <a:bodyPr/>
          <a:lstStyle/>
          <a:p>
            <a:pPr>
              <a:defRPr/>
            </a:pPr>
            <a:r>
              <a:rPr lang="de-DE"/>
              <a:t>Seite </a:t>
            </a:r>
            <a:fld id="{A52F4D17-1AD6-42D9-B93A-EB002C62F438}" type="slidenum">
              <a:rPr lang="de-DE"/>
              <a:t>16</a:t>
            </a:fld>
            <a:endParaRPr lang="de-DE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5"/>
          </p:nvPr>
        </p:nvSpPr>
        <p:spPr bwMode="auto"/>
        <p:txBody>
          <a:bodyPr/>
          <a:lstStyle/>
          <a:p>
            <a:pPr>
              <a:defRPr/>
            </a:pPr>
            <a:endParaRPr lang="de-DE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5DA2F2D-7872-A392-7E6D-3C52BC63FE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DE"/>
          </a:p>
        </p:txBody>
      </p:sp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00C4124E-B128-C6D8-EF76-E083CCF6D1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" y="-1"/>
            <a:ext cx="12206188" cy="6871033"/>
          </a:xfrm>
        </p:spPr>
      </p:pic>
    </p:spTree>
    <p:extLst>
      <p:ext uri="{BB962C8B-B14F-4D97-AF65-F5344CB8AC3E}">
        <p14:creationId xmlns:p14="http://schemas.microsoft.com/office/powerpoint/2010/main" val="2439602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" name="Datumsplatzhalter 8"/>
          <p:cNvSpPr>
            <a:spLocks noGrp="1"/>
          </p:cNvSpPr>
          <p:nvPr>
            <p:ph type="dt" sz="half" idx="4294967295"/>
          </p:nvPr>
        </p:nvSpPr>
        <p:spPr bwMode="auto">
          <a:xfrm>
            <a:off x="3776105" y="6381328"/>
            <a:ext cx="1600508" cy="221109"/>
          </a:xfrm>
        </p:spPr>
        <p:txBody>
          <a:bodyPr/>
          <a:lstStyle/>
          <a:p>
            <a:pPr>
              <a:defRPr/>
            </a:pPr>
            <a:r>
              <a:rPr lang="de-DE" dirty="0"/>
              <a:t>07.09.2022</a:t>
            </a:r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4294967295"/>
          </p:nvPr>
        </p:nvSpPr>
        <p:spPr bwMode="auto">
          <a:xfrm>
            <a:off x="5818290" y="6381328"/>
            <a:ext cx="720000" cy="221109"/>
          </a:xfrm>
        </p:spPr>
        <p:txBody>
          <a:bodyPr/>
          <a:lstStyle/>
          <a:p>
            <a:pPr>
              <a:defRPr/>
            </a:pPr>
            <a:r>
              <a:rPr lang="de-DE"/>
              <a:t>Seite </a:t>
            </a:r>
            <a:fld id="{A52F4D17-1AD6-42D9-B93A-EB002C62F438}" type="slidenum">
              <a:rPr lang="de-DE"/>
              <a:t>17</a:t>
            </a:fld>
            <a:endParaRPr lang="de-DE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5"/>
          </p:nvPr>
        </p:nvSpPr>
        <p:spPr bwMode="auto"/>
        <p:txBody>
          <a:bodyPr/>
          <a:lstStyle/>
          <a:p>
            <a:pPr>
              <a:defRPr/>
            </a:pPr>
            <a:endParaRPr lang="de-DE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5DA2F2D-7872-A392-7E6D-3C52BC63FE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DE"/>
          </a:p>
        </p:txBody>
      </p:sp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00C4124E-B128-C6D8-EF76-E083CCF6D1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" y="-1"/>
            <a:ext cx="12206188" cy="6871032"/>
          </a:xfrm>
        </p:spPr>
      </p:pic>
    </p:spTree>
    <p:extLst>
      <p:ext uri="{BB962C8B-B14F-4D97-AF65-F5344CB8AC3E}">
        <p14:creationId xmlns:p14="http://schemas.microsoft.com/office/powerpoint/2010/main" val="39723066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" name="Datumsplatzhalter 8"/>
          <p:cNvSpPr>
            <a:spLocks noGrp="1"/>
          </p:cNvSpPr>
          <p:nvPr>
            <p:ph type="dt" sz="half" idx="4294967295"/>
          </p:nvPr>
        </p:nvSpPr>
        <p:spPr bwMode="auto">
          <a:xfrm>
            <a:off x="3776105" y="6381328"/>
            <a:ext cx="1600508" cy="221109"/>
          </a:xfrm>
        </p:spPr>
        <p:txBody>
          <a:bodyPr/>
          <a:lstStyle/>
          <a:p>
            <a:pPr>
              <a:defRPr/>
            </a:pPr>
            <a:r>
              <a:rPr lang="de-DE" dirty="0"/>
              <a:t>07.09.2022</a:t>
            </a:r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4294967295"/>
          </p:nvPr>
        </p:nvSpPr>
        <p:spPr bwMode="auto">
          <a:xfrm>
            <a:off x="5818290" y="6381328"/>
            <a:ext cx="720000" cy="221109"/>
          </a:xfrm>
        </p:spPr>
        <p:txBody>
          <a:bodyPr/>
          <a:lstStyle/>
          <a:p>
            <a:pPr>
              <a:defRPr/>
            </a:pPr>
            <a:r>
              <a:rPr lang="de-DE"/>
              <a:t>Seite </a:t>
            </a:r>
            <a:fld id="{A52F4D17-1AD6-42D9-B93A-EB002C62F438}" type="slidenum">
              <a:rPr lang="de-DE"/>
              <a:t>18</a:t>
            </a:fld>
            <a:endParaRPr lang="de-DE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5"/>
          </p:nvPr>
        </p:nvSpPr>
        <p:spPr bwMode="auto"/>
        <p:txBody>
          <a:bodyPr/>
          <a:lstStyle/>
          <a:p>
            <a:pPr>
              <a:defRPr/>
            </a:pPr>
            <a:endParaRPr lang="de-DE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5DA2F2D-7872-A392-7E6D-3C52BC63FE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DE"/>
          </a:p>
        </p:txBody>
      </p:sp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00C4124E-B128-C6D8-EF76-E083CCF6D1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" y="-1"/>
            <a:ext cx="12206186" cy="6871032"/>
          </a:xfrm>
        </p:spPr>
      </p:pic>
    </p:spTree>
    <p:extLst>
      <p:ext uri="{BB962C8B-B14F-4D97-AF65-F5344CB8AC3E}">
        <p14:creationId xmlns:p14="http://schemas.microsoft.com/office/powerpoint/2010/main" val="13951664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" name="Datumsplatzhalter 8"/>
          <p:cNvSpPr>
            <a:spLocks noGrp="1"/>
          </p:cNvSpPr>
          <p:nvPr>
            <p:ph type="dt" sz="half" idx="4294967295"/>
          </p:nvPr>
        </p:nvSpPr>
        <p:spPr bwMode="auto">
          <a:xfrm>
            <a:off x="3776105" y="6381328"/>
            <a:ext cx="1600508" cy="221109"/>
          </a:xfrm>
        </p:spPr>
        <p:txBody>
          <a:bodyPr/>
          <a:lstStyle/>
          <a:p>
            <a:pPr>
              <a:defRPr/>
            </a:pPr>
            <a:r>
              <a:rPr lang="de-DE" dirty="0"/>
              <a:t>07.09.2022</a:t>
            </a:r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4294967295"/>
          </p:nvPr>
        </p:nvSpPr>
        <p:spPr bwMode="auto">
          <a:xfrm>
            <a:off x="5818290" y="6381328"/>
            <a:ext cx="720000" cy="221109"/>
          </a:xfrm>
        </p:spPr>
        <p:txBody>
          <a:bodyPr/>
          <a:lstStyle/>
          <a:p>
            <a:pPr>
              <a:defRPr/>
            </a:pPr>
            <a:r>
              <a:rPr lang="de-DE"/>
              <a:t>Seite </a:t>
            </a:r>
            <a:fld id="{A52F4D17-1AD6-42D9-B93A-EB002C62F438}" type="slidenum">
              <a:rPr lang="de-DE"/>
              <a:t>19</a:t>
            </a:fld>
            <a:endParaRPr lang="de-DE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5"/>
          </p:nvPr>
        </p:nvSpPr>
        <p:spPr bwMode="auto"/>
        <p:txBody>
          <a:bodyPr/>
          <a:lstStyle/>
          <a:p>
            <a:pPr>
              <a:defRPr/>
            </a:pPr>
            <a:endParaRPr lang="de-DE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5DA2F2D-7872-A392-7E6D-3C52BC63FE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DE"/>
          </a:p>
        </p:txBody>
      </p:sp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00C4124E-B128-C6D8-EF76-E083CCF6D1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" y="-1"/>
            <a:ext cx="12206186" cy="6871031"/>
          </a:xfrm>
        </p:spPr>
      </p:pic>
    </p:spTree>
    <p:extLst>
      <p:ext uri="{BB962C8B-B14F-4D97-AF65-F5344CB8AC3E}">
        <p14:creationId xmlns:p14="http://schemas.microsoft.com/office/powerpoint/2010/main" val="11813466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" name="Datumsplatzhalter 8"/>
          <p:cNvSpPr>
            <a:spLocks noGrp="1"/>
          </p:cNvSpPr>
          <p:nvPr>
            <p:ph type="dt" sz="half" idx="4294967295"/>
          </p:nvPr>
        </p:nvSpPr>
        <p:spPr bwMode="auto">
          <a:xfrm>
            <a:off x="3776105" y="6381328"/>
            <a:ext cx="1600508" cy="221109"/>
          </a:xfrm>
        </p:spPr>
        <p:txBody>
          <a:bodyPr/>
          <a:lstStyle/>
          <a:p>
            <a:pPr>
              <a:defRPr/>
            </a:pPr>
            <a:r>
              <a:rPr lang="de-DE" dirty="0"/>
              <a:t>07.09.2022</a:t>
            </a:r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4294967295"/>
          </p:nvPr>
        </p:nvSpPr>
        <p:spPr bwMode="auto">
          <a:xfrm>
            <a:off x="5818290" y="6381328"/>
            <a:ext cx="720000" cy="221109"/>
          </a:xfrm>
        </p:spPr>
        <p:txBody>
          <a:bodyPr/>
          <a:lstStyle/>
          <a:p>
            <a:pPr>
              <a:defRPr/>
            </a:pPr>
            <a:r>
              <a:rPr lang="de-DE"/>
              <a:t>Seite </a:t>
            </a:r>
            <a:fld id="{A52F4D17-1AD6-42D9-B93A-EB002C62F438}" type="slidenum">
              <a:rPr lang="de-DE"/>
              <a:t>2</a:t>
            </a:fld>
            <a:endParaRPr lang="de-DE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5"/>
          </p:nvPr>
        </p:nvSpPr>
        <p:spPr bwMode="auto"/>
        <p:txBody>
          <a:bodyPr/>
          <a:lstStyle/>
          <a:p>
            <a:pPr>
              <a:defRPr/>
            </a:pPr>
            <a:endParaRPr lang="de-DE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5DA2F2D-7872-A392-7E6D-3C52BC63FE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DE"/>
          </a:p>
        </p:txBody>
      </p:sp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00C4124E-B128-C6D8-EF76-E083CCF6D1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206200" cy="6871040"/>
          </a:xfr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3E35E35-39DA-33D2-40C6-C9B911E1B700}"/>
              </a:ext>
            </a:extLst>
          </p:cNvPr>
          <p:cNvSpPr/>
          <p:nvPr/>
        </p:nvSpPr>
        <p:spPr bwMode="auto">
          <a:xfrm>
            <a:off x="3810765" y="6129300"/>
            <a:ext cx="3456384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097D505-E2CF-ACB8-87BD-4B73FC4EDBF7}"/>
              </a:ext>
            </a:extLst>
          </p:cNvPr>
          <p:cNvSpPr/>
          <p:nvPr/>
        </p:nvSpPr>
        <p:spPr bwMode="auto">
          <a:xfrm>
            <a:off x="0" y="6677296"/>
            <a:ext cx="7248128" cy="193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" name="Datumsplatzhalter 8"/>
          <p:cNvSpPr>
            <a:spLocks noGrp="1"/>
          </p:cNvSpPr>
          <p:nvPr>
            <p:ph type="dt" sz="half" idx="4294967295"/>
          </p:nvPr>
        </p:nvSpPr>
        <p:spPr bwMode="auto">
          <a:xfrm>
            <a:off x="3776105" y="6381328"/>
            <a:ext cx="1600508" cy="221109"/>
          </a:xfrm>
        </p:spPr>
        <p:txBody>
          <a:bodyPr/>
          <a:lstStyle/>
          <a:p>
            <a:pPr>
              <a:defRPr/>
            </a:pPr>
            <a:r>
              <a:rPr lang="de-DE" dirty="0"/>
              <a:t>07.09.2022</a:t>
            </a:r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4294967295"/>
          </p:nvPr>
        </p:nvSpPr>
        <p:spPr bwMode="auto">
          <a:xfrm>
            <a:off x="5818290" y="6381328"/>
            <a:ext cx="720000" cy="221109"/>
          </a:xfrm>
        </p:spPr>
        <p:txBody>
          <a:bodyPr/>
          <a:lstStyle/>
          <a:p>
            <a:pPr>
              <a:defRPr/>
            </a:pPr>
            <a:r>
              <a:rPr lang="de-DE"/>
              <a:t>Seite </a:t>
            </a:r>
            <a:fld id="{A52F4D17-1AD6-42D9-B93A-EB002C62F438}" type="slidenum">
              <a:rPr lang="de-DE"/>
              <a:t>20</a:t>
            </a:fld>
            <a:endParaRPr lang="de-DE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5"/>
          </p:nvPr>
        </p:nvSpPr>
        <p:spPr bwMode="auto"/>
        <p:txBody>
          <a:bodyPr/>
          <a:lstStyle/>
          <a:p>
            <a:pPr>
              <a:defRPr/>
            </a:pPr>
            <a:endParaRPr lang="de-DE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5DA2F2D-7872-A392-7E6D-3C52BC63FE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DE"/>
          </a:p>
        </p:txBody>
      </p:sp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00C4124E-B128-C6D8-EF76-E083CCF6D1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" y="-1"/>
            <a:ext cx="12206184" cy="6871031"/>
          </a:xfrm>
        </p:spPr>
      </p:pic>
    </p:spTree>
    <p:extLst>
      <p:ext uri="{BB962C8B-B14F-4D97-AF65-F5344CB8AC3E}">
        <p14:creationId xmlns:p14="http://schemas.microsoft.com/office/powerpoint/2010/main" val="35831303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" name="Datumsplatzhalter 8"/>
          <p:cNvSpPr>
            <a:spLocks noGrp="1"/>
          </p:cNvSpPr>
          <p:nvPr>
            <p:ph type="dt" sz="half" idx="4294967295"/>
          </p:nvPr>
        </p:nvSpPr>
        <p:spPr bwMode="auto">
          <a:xfrm>
            <a:off x="3776105" y="6381328"/>
            <a:ext cx="1600508" cy="221109"/>
          </a:xfrm>
        </p:spPr>
        <p:txBody>
          <a:bodyPr/>
          <a:lstStyle/>
          <a:p>
            <a:pPr>
              <a:defRPr/>
            </a:pPr>
            <a:r>
              <a:rPr lang="de-DE" dirty="0"/>
              <a:t>07.09.2022</a:t>
            </a:r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4294967295"/>
          </p:nvPr>
        </p:nvSpPr>
        <p:spPr bwMode="auto">
          <a:xfrm>
            <a:off x="5818290" y="6381328"/>
            <a:ext cx="720000" cy="221109"/>
          </a:xfrm>
        </p:spPr>
        <p:txBody>
          <a:bodyPr/>
          <a:lstStyle/>
          <a:p>
            <a:pPr>
              <a:defRPr/>
            </a:pPr>
            <a:r>
              <a:rPr lang="de-DE"/>
              <a:t>Seite </a:t>
            </a:r>
            <a:fld id="{A52F4D17-1AD6-42D9-B93A-EB002C62F438}" type="slidenum">
              <a:rPr lang="de-DE"/>
              <a:t>21</a:t>
            </a:fld>
            <a:endParaRPr lang="de-DE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5"/>
          </p:nvPr>
        </p:nvSpPr>
        <p:spPr bwMode="auto"/>
        <p:txBody>
          <a:bodyPr/>
          <a:lstStyle/>
          <a:p>
            <a:pPr>
              <a:defRPr/>
            </a:pPr>
            <a:endParaRPr lang="de-DE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5DA2F2D-7872-A392-7E6D-3C52BC63FE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DE"/>
          </a:p>
        </p:txBody>
      </p:sp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00C4124E-B128-C6D8-EF76-E083CCF6D1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" y="-1"/>
            <a:ext cx="12206184" cy="6871030"/>
          </a:xfrm>
        </p:spPr>
      </p:pic>
    </p:spTree>
    <p:extLst>
      <p:ext uri="{BB962C8B-B14F-4D97-AF65-F5344CB8AC3E}">
        <p14:creationId xmlns:p14="http://schemas.microsoft.com/office/powerpoint/2010/main" val="26161225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" name="Datumsplatzhalter 8"/>
          <p:cNvSpPr>
            <a:spLocks noGrp="1"/>
          </p:cNvSpPr>
          <p:nvPr>
            <p:ph type="dt" sz="half" idx="4294967295"/>
          </p:nvPr>
        </p:nvSpPr>
        <p:spPr bwMode="auto">
          <a:xfrm>
            <a:off x="3776105" y="6381328"/>
            <a:ext cx="1600508" cy="221109"/>
          </a:xfrm>
        </p:spPr>
        <p:txBody>
          <a:bodyPr/>
          <a:lstStyle/>
          <a:p>
            <a:pPr>
              <a:defRPr/>
            </a:pPr>
            <a:r>
              <a:rPr lang="de-DE" dirty="0"/>
              <a:t>07.09.2022</a:t>
            </a:r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4294967295"/>
          </p:nvPr>
        </p:nvSpPr>
        <p:spPr bwMode="auto">
          <a:xfrm>
            <a:off x="5818290" y="6381328"/>
            <a:ext cx="720000" cy="221109"/>
          </a:xfrm>
        </p:spPr>
        <p:txBody>
          <a:bodyPr/>
          <a:lstStyle/>
          <a:p>
            <a:pPr>
              <a:defRPr/>
            </a:pPr>
            <a:r>
              <a:rPr lang="de-DE"/>
              <a:t>Seite </a:t>
            </a:r>
            <a:fld id="{A52F4D17-1AD6-42D9-B93A-EB002C62F438}" type="slidenum">
              <a:rPr lang="de-DE"/>
              <a:t>22</a:t>
            </a:fld>
            <a:endParaRPr lang="de-DE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5"/>
          </p:nvPr>
        </p:nvSpPr>
        <p:spPr bwMode="auto"/>
        <p:txBody>
          <a:bodyPr/>
          <a:lstStyle/>
          <a:p>
            <a:pPr>
              <a:defRPr/>
            </a:pPr>
            <a:endParaRPr lang="de-DE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5DA2F2D-7872-A392-7E6D-3C52BC63FE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DE"/>
          </a:p>
        </p:txBody>
      </p:sp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00C4124E-B128-C6D8-EF76-E083CCF6D1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" y="-1"/>
            <a:ext cx="12206182" cy="6871030"/>
          </a:xfrm>
        </p:spPr>
      </p:pic>
    </p:spTree>
    <p:extLst>
      <p:ext uri="{BB962C8B-B14F-4D97-AF65-F5344CB8AC3E}">
        <p14:creationId xmlns:p14="http://schemas.microsoft.com/office/powerpoint/2010/main" val="2655125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" name="Datumsplatzhalter 8"/>
          <p:cNvSpPr>
            <a:spLocks noGrp="1"/>
          </p:cNvSpPr>
          <p:nvPr>
            <p:ph type="dt" sz="half" idx="4294967295"/>
          </p:nvPr>
        </p:nvSpPr>
        <p:spPr bwMode="auto">
          <a:xfrm>
            <a:off x="3776105" y="6381328"/>
            <a:ext cx="1600508" cy="221109"/>
          </a:xfrm>
        </p:spPr>
        <p:txBody>
          <a:bodyPr/>
          <a:lstStyle/>
          <a:p>
            <a:pPr>
              <a:defRPr/>
            </a:pPr>
            <a:r>
              <a:rPr lang="de-DE" dirty="0"/>
              <a:t>07.09.2022</a:t>
            </a:r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4294967295"/>
          </p:nvPr>
        </p:nvSpPr>
        <p:spPr bwMode="auto">
          <a:xfrm>
            <a:off x="5818290" y="6381328"/>
            <a:ext cx="720000" cy="221109"/>
          </a:xfrm>
        </p:spPr>
        <p:txBody>
          <a:bodyPr/>
          <a:lstStyle/>
          <a:p>
            <a:pPr>
              <a:defRPr/>
            </a:pPr>
            <a:r>
              <a:rPr lang="de-DE"/>
              <a:t>Seite </a:t>
            </a:r>
            <a:fld id="{A52F4D17-1AD6-42D9-B93A-EB002C62F438}" type="slidenum">
              <a:rPr lang="de-DE"/>
              <a:t>23</a:t>
            </a:fld>
            <a:endParaRPr lang="de-DE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5"/>
          </p:nvPr>
        </p:nvSpPr>
        <p:spPr bwMode="auto"/>
        <p:txBody>
          <a:bodyPr/>
          <a:lstStyle/>
          <a:p>
            <a:pPr>
              <a:defRPr/>
            </a:pPr>
            <a:endParaRPr lang="de-DE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5DA2F2D-7872-A392-7E6D-3C52BC63FE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DE"/>
          </a:p>
        </p:txBody>
      </p:sp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00C4124E-B128-C6D8-EF76-E083CCF6D1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" y="-1"/>
            <a:ext cx="12206182" cy="6871029"/>
          </a:xfrm>
        </p:spPr>
      </p:pic>
    </p:spTree>
    <p:extLst>
      <p:ext uri="{BB962C8B-B14F-4D97-AF65-F5344CB8AC3E}">
        <p14:creationId xmlns:p14="http://schemas.microsoft.com/office/powerpoint/2010/main" val="2467185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" name="Datumsplatzhalter 8"/>
          <p:cNvSpPr>
            <a:spLocks noGrp="1"/>
          </p:cNvSpPr>
          <p:nvPr>
            <p:ph type="dt" sz="half" idx="4294967295"/>
          </p:nvPr>
        </p:nvSpPr>
        <p:spPr bwMode="auto">
          <a:xfrm>
            <a:off x="3776105" y="6381328"/>
            <a:ext cx="1600508" cy="221109"/>
          </a:xfrm>
        </p:spPr>
        <p:txBody>
          <a:bodyPr/>
          <a:lstStyle/>
          <a:p>
            <a:pPr>
              <a:defRPr/>
            </a:pPr>
            <a:r>
              <a:rPr lang="de-DE" dirty="0"/>
              <a:t>07.09.2022</a:t>
            </a:r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4294967295"/>
          </p:nvPr>
        </p:nvSpPr>
        <p:spPr bwMode="auto">
          <a:xfrm>
            <a:off x="5818290" y="6381328"/>
            <a:ext cx="720000" cy="221109"/>
          </a:xfrm>
        </p:spPr>
        <p:txBody>
          <a:bodyPr/>
          <a:lstStyle/>
          <a:p>
            <a:pPr>
              <a:defRPr/>
            </a:pPr>
            <a:r>
              <a:rPr lang="de-DE"/>
              <a:t>Seite </a:t>
            </a:r>
            <a:fld id="{A52F4D17-1AD6-42D9-B93A-EB002C62F438}" type="slidenum">
              <a:rPr lang="de-DE"/>
              <a:t>24</a:t>
            </a:fld>
            <a:endParaRPr lang="de-DE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5"/>
          </p:nvPr>
        </p:nvSpPr>
        <p:spPr bwMode="auto"/>
        <p:txBody>
          <a:bodyPr/>
          <a:lstStyle/>
          <a:p>
            <a:pPr>
              <a:defRPr/>
            </a:pPr>
            <a:endParaRPr lang="de-DE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5DA2F2D-7872-A392-7E6D-3C52BC63FE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DE"/>
          </a:p>
        </p:txBody>
      </p:sp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00C4124E-B128-C6D8-EF76-E083CCF6D1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" y="-1"/>
            <a:ext cx="12206180" cy="6871029"/>
          </a:xfrm>
        </p:spPr>
      </p:pic>
    </p:spTree>
    <p:extLst>
      <p:ext uri="{BB962C8B-B14F-4D97-AF65-F5344CB8AC3E}">
        <p14:creationId xmlns:p14="http://schemas.microsoft.com/office/powerpoint/2010/main" val="18677198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" name="Datumsplatzhalter 8"/>
          <p:cNvSpPr>
            <a:spLocks noGrp="1"/>
          </p:cNvSpPr>
          <p:nvPr>
            <p:ph type="dt" sz="half" idx="4294967295"/>
          </p:nvPr>
        </p:nvSpPr>
        <p:spPr bwMode="auto">
          <a:xfrm>
            <a:off x="3776105" y="6381328"/>
            <a:ext cx="1600508" cy="221109"/>
          </a:xfrm>
        </p:spPr>
        <p:txBody>
          <a:bodyPr/>
          <a:lstStyle/>
          <a:p>
            <a:pPr>
              <a:defRPr/>
            </a:pPr>
            <a:r>
              <a:rPr lang="de-DE" dirty="0"/>
              <a:t>07.09.2022</a:t>
            </a:r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4294967295"/>
          </p:nvPr>
        </p:nvSpPr>
        <p:spPr bwMode="auto">
          <a:xfrm>
            <a:off x="5818290" y="6381328"/>
            <a:ext cx="720000" cy="221109"/>
          </a:xfrm>
        </p:spPr>
        <p:txBody>
          <a:bodyPr/>
          <a:lstStyle/>
          <a:p>
            <a:pPr>
              <a:defRPr/>
            </a:pPr>
            <a:r>
              <a:rPr lang="de-DE"/>
              <a:t>Seite </a:t>
            </a:r>
            <a:fld id="{A52F4D17-1AD6-42D9-B93A-EB002C62F438}" type="slidenum">
              <a:rPr lang="de-DE"/>
              <a:t>25</a:t>
            </a:fld>
            <a:endParaRPr lang="de-DE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5"/>
          </p:nvPr>
        </p:nvSpPr>
        <p:spPr bwMode="auto"/>
        <p:txBody>
          <a:bodyPr/>
          <a:lstStyle/>
          <a:p>
            <a:pPr>
              <a:defRPr/>
            </a:pPr>
            <a:endParaRPr lang="de-DE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5DA2F2D-7872-A392-7E6D-3C52BC63FE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DE"/>
          </a:p>
        </p:txBody>
      </p:sp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00C4124E-B128-C6D8-EF76-E083CCF6D1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" y="-1"/>
            <a:ext cx="12206180" cy="6871028"/>
          </a:xfrm>
        </p:spPr>
      </p:pic>
    </p:spTree>
    <p:extLst>
      <p:ext uri="{BB962C8B-B14F-4D97-AF65-F5344CB8AC3E}">
        <p14:creationId xmlns:p14="http://schemas.microsoft.com/office/powerpoint/2010/main" val="35033548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" name="Datumsplatzhalter 8"/>
          <p:cNvSpPr>
            <a:spLocks noGrp="1"/>
          </p:cNvSpPr>
          <p:nvPr>
            <p:ph type="dt" sz="half" idx="4294967295"/>
          </p:nvPr>
        </p:nvSpPr>
        <p:spPr bwMode="auto">
          <a:xfrm>
            <a:off x="3776105" y="6381328"/>
            <a:ext cx="1600508" cy="221109"/>
          </a:xfrm>
        </p:spPr>
        <p:txBody>
          <a:bodyPr/>
          <a:lstStyle/>
          <a:p>
            <a:pPr>
              <a:defRPr/>
            </a:pPr>
            <a:r>
              <a:rPr lang="de-DE" dirty="0"/>
              <a:t>07.09.2022</a:t>
            </a:r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4294967295"/>
          </p:nvPr>
        </p:nvSpPr>
        <p:spPr bwMode="auto">
          <a:xfrm>
            <a:off x="5818290" y="6381328"/>
            <a:ext cx="720000" cy="221109"/>
          </a:xfrm>
        </p:spPr>
        <p:txBody>
          <a:bodyPr/>
          <a:lstStyle/>
          <a:p>
            <a:pPr>
              <a:defRPr/>
            </a:pPr>
            <a:r>
              <a:rPr lang="de-DE"/>
              <a:t>Seite </a:t>
            </a:r>
            <a:fld id="{A52F4D17-1AD6-42D9-B93A-EB002C62F438}" type="slidenum">
              <a:rPr lang="de-DE"/>
              <a:t>26</a:t>
            </a:fld>
            <a:endParaRPr lang="de-DE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5"/>
          </p:nvPr>
        </p:nvSpPr>
        <p:spPr bwMode="auto"/>
        <p:txBody>
          <a:bodyPr/>
          <a:lstStyle/>
          <a:p>
            <a:pPr>
              <a:defRPr/>
            </a:pPr>
            <a:endParaRPr lang="de-DE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5DA2F2D-7872-A392-7E6D-3C52BC63FE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DE"/>
          </a:p>
        </p:txBody>
      </p:sp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00C4124E-B128-C6D8-EF76-E083CCF6D1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" y="-1"/>
            <a:ext cx="12206179" cy="6871028"/>
          </a:xfrm>
        </p:spPr>
      </p:pic>
    </p:spTree>
    <p:extLst>
      <p:ext uri="{BB962C8B-B14F-4D97-AF65-F5344CB8AC3E}">
        <p14:creationId xmlns:p14="http://schemas.microsoft.com/office/powerpoint/2010/main" val="4422223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" name="Datumsplatzhalter 8"/>
          <p:cNvSpPr>
            <a:spLocks noGrp="1"/>
          </p:cNvSpPr>
          <p:nvPr>
            <p:ph type="dt" sz="half" idx="4294967295"/>
          </p:nvPr>
        </p:nvSpPr>
        <p:spPr bwMode="auto">
          <a:xfrm>
            <a:off x="3776105" y="6381328"/>
            <a:ext cx="1600508" cy="221109"/>
          </a:xfrm>
        </p:spPr>
        <p:txBody>
          <a:bodyPr/>
          <a:lstStyle/>
          <a:p>
            <a:pPr>
              <a:defRPr/>
            </a:pPr>
            <a:r>
              <a:rPr lang="de-DE" dirty="0"/>
              <a:t>07.09.2022</a:t>
            </a:r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4294967295"/>
          </p:nvPr>
        </p:nvSpPr>
        <p:spPr bwMode="auto">
          <a:xfrm>
            <a:off x="5818290" y="6381328"/>
            <a:ext cx="720000" cy="221109"/>
          </a:xfrm>
        </p:spPr>
        <p:txBody>
          <a:bodyPr/>
          <a:lstStyle/>
          <a:p>
            <a:pPr>
              <a:defRPr/>
            </a:pPr>
            <a:r>
              <a:rPr lang="de-DE"/>
              <a:t>Seite </a:t>
            </a:r>
            <a:fld id="{A52F4D17-1AD6-42D9-B93A-EB002C62F438}" type="slidenum">
              <a:rPr lang="de-DE"/>
              <a:t>27</a:t>
            </a:fld>
            <a:endParaRPr lang="de-DE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5"/>
          </p:nvPr>
        </p:nvSpPr>
        <p:spPr bwMode="auto"/>
        <p:txBody>
          <a:bodyPr/>
          <a:lstStyle/>
          <a:p>
            <a:pPr>
              <a:defRPr/>
            </a:pPr>
            <a:endParaRPr lang="de-DE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5DA2F2D-7872-A392-7E6D-3C52BC63FE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DE"/>
          </a:p>
        </p:txBody>
      </p:sp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00C4124E-B128-C6D8-EF76-E083CCF6D1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" y="-1"/>
            <a:ext cx="12206179" cy="6871027"/>
          </a:xfr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FFDF908-15F4-213D-2792-BEE60698E304}"/>
              </a:ext>
            </a:extLst>
          </p:cNvPr>
          <p:cNvSpPr/>
          <p:nvPr/>
        </p:nvSpPr>
        <p:spPr bwMode="auto">
          <a:xfrm>
            <a:off x="3810765" y="6412246"/>
            <a:ext cx="3456384" cy="221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B00402E-E860-A6E6-229C-51E5B55EACB8}"/>
              </a:ext>
            </a:extLst>
          </p:cNvPr>
          <p:cNvSpPr/>
          <p:nvPr/>
        </p:nvSpPr>
        <p:spPr bwMode="auto">
          <a:xfrm>
            <a:off x="0" y="6677296"/>
            <a:ext cx="7248128" cy="193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6314302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" name="Datumsplatzhalter 8"/>
          <p:cNvSpPr>
            <a:spLocks noGrp="1"/>
          </p:cNvSpPr>
          <p:nvPr>
            <p:ph type="dt" sz="half" idx="4294967295"/>
          </p:nvPr>
        </p:nvSpPr>
        <p:spPr bwMode="auto">
          <a:xfrm>
            <a:off x="3776105" y="6381328"/>
            <a:ext cx="1600508" cy="221109"/>
          </a:xfrm>
        </p:spPr>
        <p:txBody>
          <a:bodyPr/>
          <a:lstStyle/>
          <a:p>
            <a:pPr>
              <a:defRPr/>
            </a:pPr>
            <a:r>
              <a:rPr lang="de-DE" dirty="0"/>
              <a:t>07.09.2022</a:t>
            </a:r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4294967295"/>
          </p:nvPr>
        </p:nvSpPr>
        <p:spPr bwMode="auto">
          <a:xfrm>
            <a:off x="5818290" y="6381328"/>
            <a:ext cx="720000" cy="221109"/>
          </a:xfrm>
        </p:spPr>
        <p:txBody>
          <a:bodyPr/>
          <a:lstStyle/>
          <a:p>
            <a:pPr>
              <a:defRPr/>
            </a:pPr>
            <a:r>
              <a:rPr lang="de-DE"/>
              <a:t>Seite </a:t>
            </a:r>
            <a:fld id="{A52F4D17-1AD6-42D9-B93A-EB002C62F438}" type="slidenum">
              <a:rPr lang="de-DE"/>
              <a:t>28</a:t>
            </a:fld>
            <a:endParaRPr lang="de-DE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5"/>
          </p:nvPr>
        </p:nvSpPr>
        <p:spPr bwMode="auto"/>
        <p:txBody>
          <a:bodyPr/>
          <a:lstStyle/>
          <a:p>
            <a:pPr>
              <a:defRPr/>
            </a:pPr>
            <a:endParaRPr lang="de-DE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5DA2F2D-7872-A392-7E6D-3C52BC63FE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DE"/>
          </a:p>
        </p:txBody>
      </p:sp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00C4124E-B128-C6D8-EF76-E083CCF6D1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" y="-1"/>
            <a:ext cx="12206177" cy="6871027"/>
          </a:xfr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8E7D59D-F077-11B4-A795-2BA2E22CD496}"/>
              </a:ext>
            </a:extLst>
          </p:cNvPr>
          <p:cNvSpPr/>
          <p:nvPr/>
        </p:nvSpPr>
        <p:spPr bwMode="auto">
          <a:xfrm>
            <a:off x="3810765" y="6412246"/>
            <a:ext cx="3456384" cy="221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062AD01-F151-5C3F-6FB5-348AE15D195D}"/>
              </a:ext>
            </a:extLst>
          </p:cNvPr>
          <p:cNvSpPr/>
          <p:nvPr/>
        </p:nvSpPr>
        <p:spPr bwMode="auto">
          <a:xfrm>
            <a:off x="0" y="6677296"/>
            <a:ext cx="7248128" cy="193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40688219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" name="Datumsplatzhalter 8"/>
          <p:cNvSpPr>
            <a:spLocks noGrp="1"/>
          </p:cNvSpPr>
          <p:nvPr>
            <p:ph type="dt" sz="half" idx="4294967295"/>
          </p:nvPr>
        </p:nvSpPr>
        <p:spPr bwMode="auto">
          <a:xfrm>
            <a:off x="3776105" y="6381328"/>
            <a:ext cx="1600508" cy="221109"/>
          </a:xfrm>
        </p:spPr>
        <p:txBody>
          <a:bodyPr/>
          <a:lstStyle/>
          <a:p>
            <a:pPr>
              <a:defRPr/>
            </a:pPr>
            <a:r>
              <a:rPr lang="de-DE" dirty="0"/>
              <a:t>07.09.2022</a:t>
            </a:r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4294967295"/>
          </p:nvPr>
        </p:nvSpPr>
        <p:spPr bwMode="auto">
          <a:xfrm>
            <a:off x="5818290" y="6381328"/>
            <a:ext cx="720000" cy="221109"/>
          </a:xfrm>
        </p:spPr>
        <p:txBody>
          <a:bodyPr/>
          <a:lstStyle/>
          <a:p>
            <a:pPr>
              <a:defRPr/>
            </a:pPr>
            <a:r>
              <a:rPr lang="de-DE"/>
              <a:t>Seite </a:t>
            </a:r>
            <a:fld id="{A52F4D17-1AD6-42D9-B93A-EB002C62F438}" type="slidenum">
              <a:rPr lang="de-DE"/>
              <a:t>29</a:t>
            </a:fld>
            <a:endParaRPr lang="de-DE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5"/>
          </p:nvPr>
        </p:nvSpPr>
        <p:spPr bwMode="auto"/>
        <p:txBody>
          <a:bodyPr/>
          <a:lstStyle/>
          <a:p>
            <a:pPr>
              <a:defRPr/>
            </a:pPr>
            <a:endParaRPr lang="de-DE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5DA2F2D-7872-A392-7E6D-3C52BC63FE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DE"/>
          </a:p>
        </p:txBody>
      </p:sp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00C4124E-B128-C6D8-EF76-E083CCF6D1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" y="-1"/>
            <a:ext cx="12206177" cy="6871026"/>
          </a:xfr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2F35E5C-E134-F72C-3700-100569C9A43B}"/>
              </a:ext>
            </a:extLst>
          </p:cNvPr>
          <p:cNvSpPr/>
          <p:nvPr/>
        </p:nvSpPr>
        <p:spPr bwMode="auto">
          <a:xfrm>
            <a:off x="3810765" y="6412246"/>
            <a:ext cx="3456384" cy="221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34C41E8-469D-A0A8-5C97-8445E6F8CCE5}"/>
              </a:ext>
            </a:extLst>
          </p:cNvPr>
          <p:cNvSpPr/>
          <p:nvPr/>
        </p:nvSpPr>
        <p:spPr bwMode="auto">
          <a:xfrm>
            <a:off x="0" y="6677296"/>
            <a:ext cx="7248128" cy="193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6183826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" name="Datumsplatzhalter 8"/>
          <p:cNvSpPr>
            <a:spLocks noGrp="1"/>
          </p:cNvSpPr>
          <p:nvPr>
            <p:ph type="dt" sz="half" idx="4294967295"/>
          </p:nvPr>
        </p:nvSpPr>
        <p:spPr bwMode="auto">
          <a:xfrm>
            <a:off x="3776105" y="6381328"/>
            <a:ext cx="1600508" cy="221109"/>
          </a:xfrm>
        </p:spPr>
        <p:txBody>
          <a:bodyPr/>
          <a:lstStyle/>
          <a:p>
            <a:pPr>
              <a:defRPr/>
            </a:pPr>
            <a:r>
              <a:rPr lang="de-DE" dirty="0"/>
              <a:t>07.09.2022</a:t>
            </a:r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4294967295"/>
          </p:nvPr>
        </p:nvSpPr>
        <p:spPr bwMode="auto">
          <a:xfrm>
            <a:off x="5818290" y="6381328"/>
            <a:ext cx="720000" cy="221109"/>
          </a:xfrm>
        </p:spPr>
        <p:txBody>
          <a:bodyPr/>
          <a:lstStyle/>
          <a:p>
            <a:pPr>
              <a:defRPr/>
            </a:pPr>
            <a:r>
              <a:rPr lang="de-DE"/>
              <a:t>Seite </a:t>
            </a:r>
            <a:fld id="{A52F4D17-1AD6-42D9-B93A-EB002C62F438}" type="slidenum">
              <a:rPr lang="de-DE"/>
              <a:t>3</a:t>
            </a:fld>
            <a:endParaRPr lang="de-DE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5"/>
          </p:nvPr>
        </p:nvSpPr>
        <p:spPr bwMode="auto"/>
        <p:txBody>
          <a:bodyPr/>
          <a:lstStyle/>
          <a:p>
            <a:pPr>
              <a:defRPr/>
            </a:pPr>
            <a:endParaRPr lang="de-DE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5DA2F2D-7872-A392-7E6D-3C52BC63FE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DE"/>
          </a:p>
        </p:txBody>
      </p:sp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00C4124E-B128-C6D8-EF76-E083CCF6D1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"/>
            <a:ext cx="12206200" cy="6871039"/>
          </a:xfr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3900845-AE7E-EC9F-FE7A-3E766E3F87BF}"/>
              </a:ext>
            </a:extLst>
          </p:cNvPr>
          <p:cNvSpPr/>
          <p:nvPr/>
        </p:nvSpPr>
        <p:spPr bwMode="auto">
          <a:xfrm>
            <a:off x="3810765" y="6129300"/>
            <a:ext cx="3456384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B0A506F-4CDF-3285-9FE6-BF9D5513D78B}"/>
              </a:ext>
            </a:extLst>
          </p:cNvPr>
          <p:cNvSpPr/>
          <p:nvPr/>
        </p:nvSpPr>
        <p:spPr bwMode="auto">
          <a:xfrm>
            <a:off x="0" y="6677296"/>
            <a:ext cx="7248128" cy="193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63223187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" name="Datumsplatzhalter 8"/>
          <p:cNvSpPr>
            <a:spLocks noGrp="1"/>
          </p:cNvSpPr>
          <p:nvPr>
            <p:ph type="dt" sz="half" idx="4294967295"/>
          </p:nvPr>
        </p:nvSpPr>
        <p:spPr bwMode="auto">
          <a:xfrm>
            <a:off x="3776105" y="6381328"/>
            <a:ext cx="1600508" cy="221109"/>
          </a:xfrm>
        </p:spPr>
        <p:txBody>
          <a:bodyPr/>
          <a:lstStyle/>
          <a:p>
            <a:pPr>
              <a:defRPr/>
            </a:pPr>
            <a:r>
              <a:rPr lang="de-DE" dirty="0"/>
              <a:t>07.09.2022</a:t>
            </a:r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4294967295"/>
          </p:nvPr>
        </p:nvSpPr>
        <p:spPr bwMode="auto">
          <a:xfrm>
            <a:off x="5818290" y="6381328"/>
            <a:ext cx="720000" cy="221109"/>
          </a:xfrm>
        </p:spPr>
        <p:txBody>
          <a:bodyPr/>
          <a:lstStyle/>
          <a:p>
            <a:pPr>
              <a:defRPr/>
            </a:pPr>
            <a:r>
              <a:rPr lang="de-DE"/>
              <a:t>Seite </a:t>
            </a:r>
            <a:fld id="{A52F4D17-1AD6-42D9-B93A-EB002C62F438}" type="slidenum">
              <a:rPr lang="de-DE"/>
              <a:t>30</a:t>
            </a:fld>
            <a:endParaRPr lang="de-DE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5"/>
          </p:nvPr>
        </p:nvSpPr>
        <p:spPr bwMode="auto"/>
        <p:txBody>
          <a:bodyPr/>
          <a:lstStyle/>
          <a:p>
            <a:pPr>
              <a:defRPr/>
            </a:pPr>
            <a:endParaRPr lang="de-DE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5DA2F2D-7872-A392-7E6D-3C52BC63FE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DE"/>
          </a:p>
        </p:txBody>
      </p:sp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00C4124E-B128-C6D8-EF76-E083CCF6D1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" y="-1"/>
            <a:ext cx="12206175" cy="6871026"/>
          </a:xfr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7296032-C4BF-57EB-C382-0C287104DB69}"/>
              </a:ext>
            </a:extLst>
          </p:cNvPr>
          <p:cNvSpPr/>
          <p:nvPr/>
        </p:nvSpPr>
        <p:spPr bwMode="auto">
          <a:xfrm>
            <a:off x="3810765" y="6412246"/>
            <a:ext cx="3456384" cy="221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E51FA66-D0B3-691B-DE3E-8CA7FCEAB3FB}"/>
              </a:ext>
            </a:extLst>
          </p:cNvPr>
          <p:cNvSpPr/>
          <p:nvPr/>
        </p:nvSpPr>
        <p:spPr bwMode="auto">
          <a:xfrm>
            <a:off x="0" y="6677296"/>
            <a:ext cx="7248128" cy="193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4004366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" name="Datumsplatzhalter 8"/>
          <p:cNvSpPr>
            <a:spLocks noGrp="1"/>
          </p:cNvSpPr>
          <p:nvPr>
            <p:ph type="dt" sz="half" idx="4294967295"/>
          </p:nvPr>
        </p:nvSpPr>
        <p:spPr bwMode="auto">
          <a:xfrm>
            <a:off x="3776105" y="6381328"/>
            <a:ext cx="1600508" cy="221109"/>
          </a:xfrm>
        </p:spPr>
        <p:txBody>
          <a:bodyPr/>
          <a:lstStyle/>
          <a:p>
            <a:pPr>
              <a:defRPr/>
            </a:pPr>
            <a:r>
              <a:rPr lang="de-DE" dirty="0"/>
              <a:t>07.09.2022</a:t>
            </a:r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4294967295"/>
          </p:nvPr>
        </p:nvSpPr>
        <p:spPr bwMode="auto">
          <a:xfrm>
            <a:off x="5818290" y="6381328"/>
            <a:ext cx="720000" cy="221109"/>
          </a:xfrm>
        </p:spPr>
        <p:txBody>
          <a:bodyPr/>
          <a:lstStyle/>
          <a:p>
            <a:pPr>
              <a:defRPr/>
            </a:pPr>
            <a:r>
              <a:rPr lang="de-DE"/>
              <a:t>Seite </a:t>
            </a:r>
            <a:fld id="{A52F4D17-1AD6-42D9-B93A-EB002C62F438}" type="slidenum">
              <a:rPr lang="de-DE"/>
              <a:t>31</a:t>
            </a:fld>
            <a:endParaRPr lang="de-DE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5"/>
          </p:nvPr>
        </p:nvSpPr>
        <p:spPr bwMode="auto"/>
        <p:txBody>
          <a:bodyPr/>
          <a:lstStyle/>
          <a:p>
            <a:pPr>
              <a:defRPr/>
            </a:pPr>
            <a:endParaRPr lang="de-DE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5DA2F2D-7872-A392-7E6D-3C52BC63FE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DE"/>
          </a:p>
        </p:txBody>
      </p:sp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00C4124E-B128-C6D8-EF76-E083CCF6D1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" y="-1"/>
            <a:ext cx="12206175" cy="6871025"/>
          </a:xfr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1F281FD-E025-7AD0-4F12-0D5EB4969103}"/>
              </a:ext>
            </a:extLst>
          </p:cNvPr>
          <p:cNvSpPr/>
          <p:nvPr/>
        </p:nvSpPr>
        <p:spPr bwMode="auto">
          <a:xfrm>
            <a:off x="3810765" y="6412246"/>
            <a:ext cx="3456384" cy="221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14B51FD-CE49-CF95-800F-0B0FE7CAE694}"/>
              </a:ext>
            </a:extLst>
          </p:cNvPr>
          <p:cNvSpPr/>
          <p:nvPr/>
        </p:nvSpPr>
        <p:spPr bwMode="auto">
          <a:xfrm>
            <a:off x="0" y="6677296"/>
            <a:ext cx="7248128" cy="193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37512547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" name="Datumsplatzhalter 8"/>
          <p:cNvSpPr>
            <a:spLocks noGrp="1"/>
          </p:cNvSpPr>
          <p:nvPr>
            <p:ph type="dt" sz="half" idx="4294967295"/>
          </p:nvPr>
        </p:nvSpPr>
        <p:spPr bwMode="auto">
          <a:xfrm>
            <a:off x="3776105" y="6381328"/>
            <a:ext cx="1600508" cy="221109"/>
          </a:xfrm>
        </p:spPr>
        <p:txBody>
          <a:bodyPr/>
          <a:lstStyle/>
          <a:p>
            <a:pPr>
              <a:defRPr/>
            </a:pPr>
            <a:r>
              <a:rPr lang="de-DE" dirty="0"/>
              <a:t>07.09.2022</a:t>
            </a:r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4294967295"/>
          </p:nvPr>
        </p:nvSpPr>
        <p:spPr bwMode="auto">
          <a:xfrm>
            <a:off x="5818290" y="6381328"/>
            <a:ext cx="720000" cy="221109"/>
          </a:xfrm>
        </p:spPr>
        <p:txBody>
          <a:bodyPr/>
          <a:lstStyle/>
          <a:p>
            <a:pPr>
              <a:defRPr/>
            </a:pPr>
            <a:r>
              <a:rPr lang="de-DE"/>
              <a:t>Seite </a:t>
            </a:r>
            <a:fld id="{A52F4D17-1AD6-42D9-B93A-EB002C62F438}" type="slidenum">
              <a:rPr lang="de-DE"/>
              <a:t>32</a:t>
            </a:fld>
            <a:endParaRPr lang="de-DE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5"/>
          </p:nvPr>
        </p:nvSpPr>
        <p:spPr bwMode="auto"/>
        <p:txBody>
          <a:bodyPr/>
          <a:lstStyle/>
          <a:p>
            <a:pPr>
              <a:defRPr/>
            </a:pPr>
            <a:endParaRPr lang="de-DE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5DA2F2D-7872-A392-7E6D-3C52BC63FE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DE"/>
          </a:p>
        </p:txBody>
      </p:sp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00C4124E-B128-C6D8-EF76-E083CCF6D1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" y="-1"/>
            <a:ext cx="12206173" cy="6871025"/>
          </a:xfr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079D74D-EDE5-5FD5-27AE-7D6FF3768010}"/>
              </a:ext>
            </a:extLst>
          </p:cNvPr>
          <p:cNvSpPr/>
          <p:nvPr/>
        </p:nvSpPr>
        <p:spPr bwMode="auto">
          <a:xfrm>
            <a:off x="3810765" y="6412246"/>
            <a:ext cx="3456384" cy="221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4C57493-73FC-C899-646B-B96BE856351A}"/>
              </a:ext>
            </a:extLst>
          </p:cNvPr>
          <p:cNvSpPr/>
          <p:nvPr/>
        </p:nvSpPr>
        <p:spPr bwMode="auto">
          <a:xfrm>
            <a:off x="0" y="6677296"/>
            <a:ext cx="7248128" cy="193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66448285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" name="Datumsplatzhalter 8"/>
          <p:cNvSpPr>
            <a:spLocks noGrp="1"/>
          </p:cNvSpPr>
          <p:nvPr>
            <p:ph type="dt" sz="half" idx="4294967295"/>
          </p:nvPr>
        </p:nvSpPr>
        <p:spPr bwMode="auto">
          <a:xfrm>
            <a:off x="3776105" y="6381328"/>
            <a:ext cx="1600508" cy="221109"/>
          </a:xfrm>
        </p:spPr>
        <p:txBody>
          <a:bodyPr/>
          <a:lstStyle/>
          <a:p>
            <a:pPr>
              <a:defRPr/>
            </a:pPr>
            <a:r>
              <a:rPr lang="de-DE" dirty="0"/>
              <a:t>07.09.2022</a:t>
            </a:r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4294967295"/>
          </p:nvPr>
        </p:nvSpPr>
        <p:spPr bwMode="auto">
          <a:xfrm>
            <a:off x="5818290" y="6381328"/>
            <a:ext cx="720000" cy="221109"/>
          </a:xfrm>
        </p:spPr>
        <p:txBody>
          <a:bodyPr/>
          <a:lstStyle/>
          <a:p>
            <a:pPr>
              <a:defRPr/>
            </a:pPr>
            <a:r>
              <a:rPr lang="de-DE"/>
              <a:t>Seite </a:t>
            </a:r>
            <a:fld id="{A52F4D17-1AD6-42D9-B93A-EB002C62F438}" type="slidenum">
              <a:rPr lang="de-DE"/>
              <a:t>33</a:t>
            </a:fld>
            <a:endParaRPr lang="de-DE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5"/>
          </p:nvPr>
        </p:nvSpPr>
        <p:spPr bwMode="auto"/>
        <p:txBody>
          <a:bodyPr/>
          <a:lstStyle/>
          <a:p>
            <a:pPr>
              <a:defRPr/>
            </a:pPr>
            <a:endParaRPr lang="de-DE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5DA2F2D-7872-A392-7E6D-3C52BC63FE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DE"/>
          </a:p>
        </p:txBody>
      </p:sp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00C4124E-B128-C6D8-EF76-E083CCF6D1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" y="-1"/>
            <a:ext cx="12206173" cy="6871024"/>
          </a:xfr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67DAE80-E125-F995-C0AA-A5F1CDFD34FE}"/>
              </a:ext>
            </a:extLst>
          </p:cNvPr>
          <p:cNvSpPr/>
          <p:nvPr/>
        </p:nvSpPr>
        <p:spPr bwMode="auto">
          <a:xfrm>
            <a:off x="3810765" y="6412246"/>
            <a:ext cx="3456384" cy="221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C4B5E8A-1C51-0E1A-1436-ED66B1E3017E}"/>
              </a:ext>
            </a:extLst>
          </p:cNvPr>
          <p:cNvSpPr/>
          <p:nvPr/>
        </p:nvSpPr>
        <p:spPr bwMode="auto">
          <a:xfrm>
            <a:off x="0" y="6677296"/>
            <a:ext cx="7248128" cy="193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63161940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" name="Datumsplatzhalter 8"/>
          <p:cNvSpPr>
            <a:spLocks noGrp="1"/>
          </p:cNvSpPr>
          <p:nvPr>
            <p:ph type="dt" sz="half" idx="4294967295"/>
          </p:nvPr>
        </p:nvSpPr>
        <p:spPr bwMode="auto">
          <a:xfrm>
            <a:off x="3776105" y="6381328"/>
            <a:ext cx="1600508" cy="221109"/>
          </a:xfrm>
        </p:spPr>
        <p:txBody>
          <a:bodyPr/>
          <a:lstStyle/>
          <a:p>
            <a:pPr>
              <a:defRPr/>
            </a:pPr>
            <a:r>
              <a:rPr lang="de-DE" dirty="0"/>
              <a:t>07.09.2022</a:t>
            </a:r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4294967295"/>
          </p:nvPr>
        </p:nvSpPr>
        <p:spPr bwMode="auto">
          <a:xfrm>
            <a:off x="5818290" y="6381328"/>
            <a:ext cx="720000" cy="221109"/>
          </a:xfrm>
        </p:spPr>
        <p:txBody>
          <a:bodyPr/>
          <a:lstStyle/>
          <a:p>
            <a:pPr>
              <a:defRPr/>
            </a:pPr>
            <a:r>
              <a:rPr lang="de-DE"/>
              <a:t>Seite </a:t>
            </a:r>
            <a:fld id="{A52F4D17-1AD6-42D9-B93A-EB002C62F438}" type="slidenum">
              <a:rPr lang="de-DE"/>
              <a:t>34</a:t>
            </a:fld>
            <a:endParaRPr lang="de-DE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5"/>
          </p:nvPr>
        </p:nvSpPr>
        <p:spPr bwMode="auto"/>
        <p:txBody>
          <a:bodyPr/>
          <a:lstStyle/>
          <a:p>
            <a:pPr>
              <a:defRPr/>
            </a:pPr>
            <a:endParaRPr lang="de-DE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5DA2F2D-7872-A392-7E6D-3C52BC63FE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DE"/>
          </a:p>
        </p:txBody>
      </p:sp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00C4124E-B128-C6D8-EF76-E083CCF6D1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" y="-1"/>
            <a:ext cx="12206172" cy="6871024"/>
          </a:xfr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C2F5795-4E62-4C38-1EA9-E6961D7FCC3B}"/>
              </a:ext>
            </a:extLst>
          </p:cNvPr>
          <p:cNvSpPr/>
          <p:nvPr/>
        </p:nvSpPr>
        <p:spPr bwMode="auto">
          <a:xfrm>
            <a:off x="3810765" y="6412246"/>
            <a:ext cx="3456384" cy="221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3A51795-2AEC-0F4F-11CF-30D2F1C683D3}"/>
              </a:ext>
            </a:extLst>
          </p:cNvPr>
          <p:cNvSpPr/>
          <p:nvPr/>
        </p:nvSpPr>
        <p:spPr bwMode="auto">
          <a:xfrm>
            <a:off x="0" y="6677296"/>
            <a:ext cx="7248128" cy="193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23727385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" name="Datumsplatzhalter 8"/>
          <p:cNvSpPr>
            <a:spLocks noGrp="1"/>
          </p:cNvSpPr>
          <p:nvPr>
            <p:ph type="dt" sz="half" idx="4294967295"/>
          </p:nvPr>
        </p:nvSpPr>
        <p:spPr bwMode="auto">
          <a:xfrm>
            <a:off x="3776105" y="6381328"/>
            <a:ext cx="1600508" cy="221109"/>
          </a:xfrm>
        </p:spPr>
        <p:txBody>
          <a:bodyPr/>
          <a:lstStyle/>
          <a:p>
            <a:pPr>
              <a:defRPr/>
            </a:pPr>
            <a:r>
              <a:rPr lang="de-DE" dirty="0"/>
              <a:t>07.09.2022</a:t>
            </a:r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4294967295"/>
          </p:nvPr>
        </p:nvSpPr>
        <p:spPr bwMode="auto">
          <a:xfrm>
            <a:off x="5818290" y="6381328"/>
            <a:ext cx="720000" cy="221109"/>
          </a:xfrm>
        </p:spPr>
        <p:txBody>
          <a:bodyPr/>
          <a:lstStyle/>
          <a:p>
            <a:pPr>
              <a:defRPr/>
            </a:pPr>
            <a:r>
              <a:rPr lang="de-DE"/>
              <a:t>Seite </a:t>
            </a:r>
            <a:fld id="{A52F4D17-1AD6-42D9-B93A-EB002C62F438}" type="slidenum">
              <a:rPr lang="de-DE"/>
              <a:t>35</a:t>
            </a:fld>
            <a:endParaRPr lang="de-DE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5"/>
          </p:nvPr>
        </p:nvSpPr>
        <p:spPr bwMode="auto"/>
        <p:txBody>
          <a:bodyPr/>
          <a:lstStyle/>
          <a:p>
            <a:pPr>
              <a:defRPr/>
            </a:pPr>
            <a:endParaRPr lang="de-DE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5DA2F2D-7872-A392-7E6D-3C52BC63FE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DE"/>
          </a:p>
        </p:txBody>
      </p:sp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00C4124E-B128-C6D8-EF76-E083CCF6D1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" y="-1"/>
            <a:ext cx="12206172" cy="6871023"/>
          </a:xfr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2CB1EEA-1B16-03D9-7AEE-E5804451C59E}"/>
              </a:ext>
            </a:extLst>
          </p:cNvPr>
          <p:cNvSpPr/>
          <p:nvPr/>
        </p:nvSpPr>
        <p:spPr bwMode="auto">
          <a:xfrm>
            <a:off x="3810765" y="6412246"/>
            <a:ext cx="3456384" cy="221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5F0269E-F00A-A96D-8C41-4CFA8D2239F8}"/>
              </a:ext>
            </a:extLst>
          </p:cNvPr>
          <p:cNvSpPr/>
          <p:nvPr/>
        </p:nvSpPr>
        <p:spPr bwMode="auto">
          <a:xfrm>
            <a:off x="0" y="6677296"/>
            <a:ext cx="7248128" cy="193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11392303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" name="Datumsplatzhalter 8"/>
          <p:cNvSpPr>
            <a:spLocks noGrp="1"/>
          </p:cNvSpPr>
          <p:nvPr>
            <p:ph type="dt" sz="half" idx="4294967295"/>
          </p:nvPr>
        </p:nvSpPr>
        <p:spPr bwMode="auto">
          <a:xfrm>
            <a:off x="3776105" y="6381328"/>
            <a:ext cx="1600508" cy="221109"/>
          </a:xfrm>
        </p:spPr>
        <p:txBody>
          <a:bodyPr/>
          <a:lstStyle/>
          <a:p>
            <a:pPr>
              <a:defRPr/>
            </a:pPr>
            <a:r>
              <a:rPr lang="de-DE" dirty="0"/>
              <a:t>07.09.2022</a:t>
            </a:r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4294967295"/>
          </p:nvPr>
        </p:nvSpPr>
        <p:spPr bwMode="auto">
          <a:xfrm>
            <a:off x="5818290" y="6381328"/>
            <a:ext cx="720000" cy="221109"/>
          </a:xfrm>
        </p:spPr>
        <p:txBody>
          <a:bodyPr/>
          <a:lstStyle/>
          <a:p>
            <a:pPr>
              <a:defRPr/>
            </a:pPr>
            <a:r>
              <a:rPr lang="de-DE"/>
              <a:t>Seite </a:t>
            </a:r>
            <a:fld id="{A52F4D17-1AD6-42D9-B93A-EB002C62F438}" type="slidenum">
              <a:rPr lang="de-DE"/>
              <a:t>36</a:t>
            </a:fld>
            <a:endParaRPr lang="de-DE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5"/>
          </p:nvPr>
        </p:nvSpPr>
        <p:spPr bwMode="auto"/>
        <p:txBody>
          <a:bodyPr/>
          <a:lstStyle/>
          <a:p>
            <a:pPr>
              <a:defRPr/>
            </a:pPr>
            <a:endParaRPr lang="de-DE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5DA2F2D-7872-A392-7E6D-3C52BC63FE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DE"/>
          </a:p>
        </p:txBody>
      </p:sp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00C4124E-B128-C6D8-EF76-E083CCF6D1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" y="-1"/>
            <a:ext cx="12206172" cy="6871023"/>
          </a:xfr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AF8677A-8045-4A5E-C601-9619854A7E37}"/>
              </a:ext>
            </a:extLst>
          </p:cNvPr>
          <p:cNvSpPr/>
          <p:nvPr/>
        </p:nvSpPr>
        <p:spPr bwMode="auto">
          <a:xfrm>
            <a:off x="3810765" y="6412246"/>
            <a:ext cx="3456384" cy="221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FAE5985-2BEB-0F05-E9A0-2A3FCCF01429}"/>
              </a:ext>
            </a:extLst>
          </p:cNvPr>
          <p:cNvSpPr/>
          <p:nvPr/>
        </p:nvSpPr>
        <p:spPr bwMode="auto">
          <a:xfrm>
            <a:off x="0" y="6677296"/>
            <a:ext cx="7248128" cy="193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41649088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D56F8D-22BA-C53A-592E-963CA9E8A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But, why HPC?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799E082-A82D-645E-57B2-6FAFBFEF257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D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F77E95-E764-74E6-E46B-FB79912451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634" y="1412776"/>
            <a:ext cx="6588732" cy="439248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BC0485F-64CF-48B1-AA0A-D056B0E695C2}"/>
              </a:ext>
            </a:extLst>
          </p:cNvPr>
          <p:cNvSpPr txBox="1"/>
          <p:nvPr/>
        </p:nvSpPr>
        <p:spPr bwMode="auto">
          <a:xfrm>
            <a:off x="9480376" y="5405154"/>
            <a:ext cx="15937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>
                <a:solidFill>
                  <a:schemeClr val="bg1">
                    <a:lumMod val="50000"/>
                  </a:schemeClr>
                </a:solidFill>
              </a:rPr>
              <a:t>Int2cs, CC BY-SA 4.0 </a:t>
            </a:r>
          </a:p>
          <a:p>
            <a:r>
              <a:rPr lang="en-GB" sz="1000" dirty="0">
                <a:solidFill>
                  <a:schemeClr val="bg1">
                    <a:lumMod val="50000"/>
                  </a:schemeClr>
                </a:solidFill>
              </a:rPr>
              <a:t>via Wikimedia Commons</a:t>
            </a:r>
            <a:endParaRPr lang="en-DE" sz="1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889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D56F8D-22BA-C53A-592E-963CA9E8A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But, why HPC?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799E082-A82D-645E-57B2-6FAFBFEF257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D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FA8F7D-2FDD-2372-CFEF-B88B605F9A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22426" y="-344574"/>
            <a:ext cx="7547148" cy="754714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93208273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 cap="none" dirty="0">
                <a:solidFill>
                  <a:srgbClr val="023D6B"/>
                </a:solidFill>
              </a:rPr>
              <a:t>How do you do HPC?</a:t>
            </a:r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4294967295"/>
          </p:nvPr>
        </p:nvSpPr>
        <p:spPr bwMode="auto">
          <a:xfrm>
            <a:off x="0" y="6626225"/>
            <a:ext cx="5861050" cy="23018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GB">
                <a:solidFill>
                  <a:schemeClr val="bg1"/>
                </a:solidFill>
              </a:rPr>
              <a:t>E.Suarez – MPCDF – 18.06.2019</a:t>
            </a:r>
            <a:endParaRPr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6327377" y="1772816"/>
            <a:ext cx="5015345" cy="30008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690192" y="980728"/>
            <a:ext cx="5170858" cy="51241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639220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" name="Datumsplatzhalter 8"/>
          <p:cNvSpPr>
            <a:spLocks noGrp="1"/>
          </p:cNvSpPr>
          <p:nvPr>
            <p:ph type="dt" sz="half" idx="4294967295"/>
          </p:nvPr>
        </p:nvSpPr>
        <p:spPr bwMode="auto">
          <a:xfrm>
            <a:off x="3776105" y="6381328"/>
            <a:ext cx="1600508" cy="221109"/>
          </a:xfrm>
        </p:spPr>
        <p:txBody>
          <a:bodyPr/>
          <a:lstStyle/>
          <a:p>
            <a:pPr>
              <a:defRPr/>
            </a:pPr>
            <a:r>
              <a:rPr lang="de-DE" dirty="0"/>
              <a:t>07.09.2022</a:t>
            </a:r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4294967295"/>
          </p:nvPr>
        </p:nvSpPr>
        <p:spPr bwMode="auto">
          <a:xfrm>
            <a:off x="5818290" y="6381328"/>
            <a:ext cx="720000" cy="221109"/>
          </a:xfrm>
        </p:spPr>
        <p:txBody>
          <a:bodyPr/>
          <a:lstStyle/>
          <a:p>
            <a:pPr>
              <a:defRPr/>
            </a:pPr>
            <a:r>
              <a:rPr lang="de-DE"/>
              <a:t>Seite </a:t>
            </a:r>
            <a:fld id="{A52F4D17-1AD6-42D9-B93A-EB002C62F438}" type="slidenum">
              <a:rPr lang="de-DE"/>
              <a:t>4</a:t>
            </a:fld>
            <a:endParaRPr lang="de-DE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5"/>
          </p:nvPr>
        </p:nvSpPr>
        <p:spPr bwMode="auto"/>
        <p:txBody>
          <a:bodyPr/>
          <a:lstStyle/>
          <a:p>
            <a:pPr>
              <a:defRPr/>
            </a:pPr>
            <a:endParaRPr lang="de-DE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5DA2F2D-7872-A392-7E6D-3C52BC63FE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DE"/>
          </a:p>
        </p:txBody>
      </p:sp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00C4124E-B128-C6D8-EF76-E083CCF6D1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1"/>
            <a:ext cx="12206198" cy="6871039"/>
          </a:xfr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6200A71-2500-56E4-3FDD-B7950881EAC8}"/>
              </a:ext>
            </a:extLst>
          </p:cNvPr>
          <p:cNvSpPr/>
          <p:nvPr/>
        </p:nvSpPr>
        <p:spPr bwMode="auto">
          <a:xfrm>
            <a:off x="3810765" y="6129300"/>
            <a:ext cx="3456384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47A4EB7-1089-9DDC-1F54-CD359ACA5DE6}"/>
              </a:ext>
            </a:extLst>
          </p:cNvPr>
          <p:cNvSpPr/>
          <p:nvPr/>
        </p:nvSpPr>
        <p:spPr bwMode="auto">
          <a:xfrm>
            <a:off x="0" y="6677296"/>
            <a:ext cx="7248128" cy="193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26762941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D56F8D-22BA-C53A-592E-963CA9E8A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HPC application examples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2EA390-D684-29E5-BF30-9A7AA27471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9616" y="1535542"/>
            <a:ext cx="8328287" cy="4214255"/>
          </a:xfrm>
        </p:spPr>
        <p:txBody>
          <a:bodyPr/>
          <a:lstStyle/>
          <a:p>
            <a:pPr marL="0" indent="0">
              <a:buNone/>
            </a:pPr>
            <a:r>
              <a:rPr lang="en-DE" dirty="0"/>
              <a:t>Explore the human brain (“Jülich Brain Atlas”)</a:t>
            </a:r>
          </a:p>
          <a:p>
            <a:pPr marL="0" indent="0">
              <a:buNone/>
            </a:pPr>
            <a:r>
              <a:rPr lang="en-DE" dirty="0"/>
              <a:t> 💡 Massive data sets generated from actual brains</a:t>
            </a:r>
          </a:p>
          <a:p>
            <a:pPr lvl="1"/>
            <a:endParaRPr lang="en-DE" dirty="0"/>
          </a:p>
          <a:p>
            <a:endParaRPr lang="en-DE" dirty="0"/>
          </a:p>
          <a:p>
            <a:endParaRPr lang="en-DE" dirty="0"/>
          </a:p>
          <a:p>
            <a:endParaRPr lang="en-DE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799E082-A82D-645E-57B2-6FAFBFEF257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DE" dirty="0"/>
              <a:t>(non-exhaustive list…)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0060E59-824E-CFE5-37D7-471100F76F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883" y="1526054"/>
            <a:ext cx="1316669" cy="1299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73187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C169F5-3CC2-3257-9A44-5F599797F7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Video 1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870778-067A-5798-A713-EF84AC646B5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EABB5D-BBD7-0041-FB9A-478656A1AB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https://</a:t>
            </a:r>
            <a:r>
              <a:rPr lang="en-GB" dirty="0" err="1"/>
              <a:t>fz-juelich.sciebo.de</a:t>
            </a:r>
            <a:r>
              <a:rPr lang="en-GB" dirty="0"/>
              <a:t>/s/WKMSp3FGb9y7Ob6</a:t>
            </a:r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308358046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D56F8D-22BA-C53A-592E-963CA9E8A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HPC application examples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2EA390-D684-29E5-BF30-9A7AA27471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9616" y="1535542"/>
            <a:ext cx="8328287" cy="4214255"/>
          </a:xfrm>
        </p:spPr>
        <p:txBody>
          <a:bodyPr/>
          <a:lstStyle/>
          <a:p>
            <a:pPr marL="0" indent="0">
              <a:buNone/>
            </a:pPr>
            <a:r>
              <a:rPr lang="en-DE" dirty="0"/>
              <a:t>Explore the human brain (“Jülich Brain Atlas”)</a:t>
            </a:r>
          </a:p>
          <a:p>
            <a:pPr marL="0" indent="0">
              <a:buNone/>
            </a:pPr>
            <a:r>
              <a:rPr lang="en-DE" dirty="0"/>
              <a:t> 💡 Massive data sets generated from actual brains</a:t>
            </a:r>
          </a:p>
          <a:p>
            <a:pPr lvl="1"/>
            <a:endParaRPr lang="en-DE" dirty="0"/>
          </a:p>
          <a:p>
            <a:pPr marL="0" indent="0">
              <a:buNone/>
            </a:pPr>
            <a:r>
              <a:rPr lang="en-DE" dirty="0"/>
              <a:t>Earth system modelling, here: weather forecasting</a:t>
            </a:r>
          </a:p>
          <a:p>
            <a:pPr marL="0" indent="0">
              <a:buNone/>
            </a:pPr>
            <a:r>
              <a:rPr lang="en-DE" dirty="0"/>
              <a:t> 💡 Deep learning on real-world measurements</a:t>
            </a:r>
          </a:p>
          <a:p>
            <a:endParaRPr lang="en-DE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799E082-A82D-645E-57B2-6FAFBFEF257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DE" dirty="0"/>
              <a:t>(non-exhaustive list…)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0060E59-824E-CFE5-37D7-471100F76F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883" y="1526054"/>
            <a:ext cx="1316669" cy="12991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13C52A5-46C0-C583-E7F2-891685C49D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7692" y="3001563"/>
            <a:ext cx="1415050" cy="1180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30772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1BE995-E271-BF5E-501D-E87E235966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Video 2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292467-922A-27B3-5CB9-50CDF3D4659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749D413-439C-7678-F413-B972267C34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https://</a:t>
            </a:r>
            <a:r>
              <a:rPr lang="en-GB" dirty="0" err="1"/>
              <a:t>fz-juelich.sciebo.de</a:t>
            </a:r>
            <a:r>
              <a:rPr lang="en-GB" dirty="0"/>
              <a:t>/s/2JxRiTOCsUf1pXv</a:t>
            </a:r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221959040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D56F8D-22BA-C53A-592E-963CA9E8A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HPC application examples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2EA390-D684-29E5-BF30-9A7AA27471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9616" y="1535542"/>
            <a:ext cx="8328287" cy="4214255"/>
          </a:xfrm>
        </p:spPr>
        <p:txBody>
          <a:bodyPr/>
          <a:lstStyle/>
          <a:p>
            <a:pPr marL="0" indent="0">
              <a:buNone/>
            </a:pPr>
            <a:r>
              <a:rPr lang="en-DE" dirty="0"/>
              <a:t>Explore the human brain (“Jülich Brain Atlas”)</a:t>
            </a:r>
          </a:p>
          <a:p>
            <a:pPr marL="0" indent="0">
              <a:buNone/>
            </a:pPr>
            <a:r>
              <a:rPr lang="en-DE" dirty="0"/>
              <a:t> 💡 Massive data sets generated from actual brains</a:t>
            </a:r>
          </a:p>
          <a:p>
            <a:pPr lvl="1"/>
            <a:endParaRPr lang="en-DE" dirty="0"/>
          </a:p>
          <a:p>
            <a:pPr marL="0" indent="0">
              <a:buNone/>
            </a:pPr>
            <a:r>
              <a:rPr lang="en-DE" dirty="0"/>
              <a:t>Earth system modelling, here: weather forecasting</a:t>
            </a:r>
          </a:p>
          <a:p>
            <a:pPr marL="0" indent="0">
              <a:buNone/>
            </a:pPr>
            <a:r>
              <a:rPr lang="en-DE" dirty="0"/>
              <a:t> 💡 Deep learning on real-world measurements</a:t>
            </a:r>
          </a:p>
          <a:p>
            <a:endParaRPr lang="en-DE" dirty="0"/>
          </a:p>
          <a:p>
            <a:pPr marL="0" indent="0">
              <a:buNone/>
            </a:pPr>
            <a:r>
              <a:rPr lang="en-GB" dirty="0"/>
              <a:t>Liquid sheet breakup using direct numerical simulation</a:t>
            </a:r>
          </a:p>
          <a:p>
            <a:pPr marL="0" indent="0">
              <a:buNone/>
            </a:pPr>
            <a:r>
              <a:rPr lang="en-GB" dirty="0"/>
              <a:t> </a:t>
            </a:r>
            <a:r>
              <a:rPr lang="en-DE" dirty="0"/>
              <a:t>💡 </a:t>
            </a:r>
            <a:r>
              <a:rPr lang="en-GB" dirty="0"/>
              <a:t>Large-scale 3D simulations of complex physical phenomena</a:t>
            </a:r>
            <a:endParaRPr lang="en-DE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799E082-A82D-645E-57B2-6FAFBFEF257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DE" dirty="0"/>
              <a:t>(non-exhaustive list…)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0060E59-824E-CFE5-37D7-471100F76F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883" y="1526054"/>
            <a:ext cx="1316669" cy="12991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13C52A5-46C0-C583-E7F2-891685C49D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7692" y="3001563"/>
            <a:ext cx="1415050" cy="11807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2DCDDE9-0D40-0BB6-21F8-DAB0187FAA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87" y="4358699"/>
            <a:ext cx="1415049" cy="1006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13617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1EABF5-EF49-8D78-E8BC-CA9D47B7A2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Video 3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DFA82F-AD9F-BC4A-F0E0-680906B0D21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2346570-B7F7-C300-8440-8DF0C2CB26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https://</a:t>
            </a:r>
            <a:r>
              <a:rPr lang="en-GB" dirty="0" err="1"/>
              <a:t>fz-juelich.sciebo.de</a:t>
            </a:r>
            <a:r>
              <a:rPr lang="en-GB" dirty="0"/>
              <a:t>/s/jYLKzcVKQd0UhGQ</a:t>
            </a:r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331699760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D56F8D-22BA-C53A-592E-963CA9E8A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But, why Exascale?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2EA390-D684-29E5-BF30-9A7AA27471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9616" y="1535542"/>
            <a:ext cx="8328287" cy="4214255"/>
          </a:xfrm>
        </p:spPr>
        <p:txBody>
          <a:bodyPr/>
          <a:lstStyle/>
          <a:p>
            <a:pPr marL="0" indent="0">
              <a:buNone/>
            </a:pPr>
            <a:r>
              <a:rPr lang="en-DE" dirty="0"/>
              <a:t>Explore the human brain (“Jülich Brain Atlas”)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DE" dirty="0"/>
              <a:t> 💡 Massive data sets generated from actual brains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DE" dirty="0"/>
              <a:t> ⛔️ Currently only small parts of the brain in high-res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DE" dirty="0"/>
              <a:t>Earth system modelling, here: weather forecasting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DE" dirty="0"/>
              <a:t> 💡 Deep learning on real-world measurements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DE" dirty="0"/>
              <a:t> ⛔️ What about all the other effects impacting out weather?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GB" dirty="0"/>
              <a:t>Liquid sheet breakup using direct numerical simulation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GB" dirty="0"/>
              <a:t> </a:t>
            </a:r>
            <a:r>
              <a:rPr lang="en-DE" dirty="0"/>
              <a:t>💡 </a:t>
            </a:r>
            <a:r>
              <a:rPr lang="en-GB" dirty="0"/>
              <a:t>Large-scale 3D simulations of complex physical phenomena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DE" dirty="0"/>
              <a:t> ⛔️ Shape optimization would need many of these simulations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799E082-A82D-645E-57B2-6FAFBFEF257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D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0060E59-824E-CFE5-37D7-471100F76F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883" y="1526054"/>
            <a:ext cx="1316669" cy="12991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13C52A5-46C0-C583-E7F2-891685C49D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7692" y="3001563"/>
            <a:ext cx="1415050" cy="11807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2DCDDE9-0D40-0BB6-21F8-DAB0187FAA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87" y="4358699"/>
            <a:ext cx="1415049" cy="100690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67696FF-E3FD-12E6-3FE3-598C4146F7EB}"/>
              </a:ext>
            </a:extLst>
          </p:cNvPr>
          <p:cNvSpPr txBox="1"/>
          <p:nvPr/>
        </p:nvSpPr>
        <p:spPr bwMode="auto">
          <a:xfrm>
            <a:off x="-408878" y="-84005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2791698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" name="Datumsplatzhalter 8"/>
          <p:cNvSpPr>
            <a:spLocks noGrp="1"/>
          </p:cNvSpPr>
          <p:nvPr>
            <p:ph type="dt" sz="half" idx="4294967295"/>
          </p:nvPr>
        </p:nvSpPr>
        <p:spPr bwMode="auto">
          <a:xfrm>
            <a:off x="3776105" y="6381328"/>
            <a:ext cx="1600508" cy="221109"/>
          </a:xfrm>
        </p:spPr>
        <p:txBody>
          <a:bodyPr/>
          <a:lstStyle/>
          <a:p>
            <a:pPr>
              <a:defRPr/>
            </a:pPr>
            <a:r>
              <a:rPr lang="de-DE" dirty="0"/>
              <a:t>07.09.2022</a:t>
            </a:r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4294967295"/>
          </p:nvPr>
        </p:nvSpPr>
        <p:spPr bwMode="auto">
          <a:xfrm>
            <a:off x="5818290" y="6381328"/>
            <a:ext cx="720000" cy="221109"/>
          </a:xfrm>
        </p:spPr>
        <p:txBody>
          <a:bodyPr/>
          <a:lstStyle/>
          <a:p>
            <a:pPr>
              <a:defRPr/>
            </a:pPr>
            <a:r>
              <a:rPr lang="de-DE"/>
              <a:t>Seite </a:t>
            </a:r>
            <a:fld id="{A52F4D17-1AD6-42D9-B93A-EB002C62F438}" type="slidenum">
              <a:rPr lang="de-DE"/>
              <a:t>47</a:t>
            </a:fld>
            <a:endParaRPr lang="de-DE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5"/>
          </p:nvPr>
        </p:nvSpPr>
        <p:spPr bwMode="auto"/>
        <p:txBody>
          <a:bodyPr/>
          <a:lstStyle/>
          <a:p>
            <a:pPr>
              <a:defRPr/>
            </a:pPr>
            <a:endParaRPr lang="de-DE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5DA2F2D-7872-A392-7E6D-3C52BC63FE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DE"/>
          </a:p>
        </p:txBody>
      </p:sp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00C4124E-B128-C6D8-EF76-E083CCF6D1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" y="-1"/>
            <a:ext cx="12206170" cy="6871023"/>
          </a:xfr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23ECE78-3D66-F18B-26C3-596B57C12F28}"/>
              </a:ext>
            </a:extLst>
          </p:cNvPr>
          <p:cNvSpPr/>
          <p:nvPr/>
        </p:nvSpPr>
        <p:spPr bwMode="auto">
          <a:xfrm>
            <a:off x="3810765" y="6412246"/>
            <a:ext cx="3456384" cy="221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C9B647A-51F7-4BDC-E95E-6C979F8B557C}"/>
              </a:ext>
            </a:extLst>
          </p:cNvPr>
          <p:cNvSpPr/>
          <p:nvPr/>
        </p:nvSpPr>
        <p:spPr bwMode="auto">
          <a:xfrm>
            <a:off x="0" y="6677296"/>
            <a:ext cx="7248128" cy="193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82419210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" name="Datumsplatzhalter 8"/>
          <p:cNvSpPr>
            <a:spLocks noGrp="1"/>
          </p:cNvSpPr>
          <p:nvPr>
            <p:ph type="dt" sz="half" idx="4294967295"/>
          </p:nvPr>
        </p:nvSpPr>
        <p:spPr bwMode="auto">
          <a:xfrm>
            <a:off x="3776105" y="6381328"/>
            <a:ext cx="1600508" cy="221109"/>
          </a:xfrm>
        </p:spPr>
        <p:txBody>
          <a:bodyPr/>
          <a:lstStyle/>
          <a:p>
            <a:pPr>
              <a:defRPr/>
            </a:pPr>
            <a:r>
              <a:rPr lang="de-DE" dirty="0"/>
              <a:t>07.09.2022</a:t>
            </a:r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4294967295"/>
          </p:nvPr>
        </p:nvSpPr>
        <p:spPr bwMode="auto">
          <a:xfrm>
            <a:off x="5818290" y="6381328"/>
            <a:ext cx="720000" cy="221109"/>
          </a:xfrm>
        </p:spPr>
        <p:txBody>
          <a:bodyPr/>
          <a:lstStyle/>
          <a:p>
            <a:pPr>
              <a:defRPr/>
            </a:pPr>
            <a:r>
              <a:rPr lang="de-DE"/>
              <a:t>Seite </a:t>
            </a:r>
            <a:fld id="{A52F4D17-1AD6-42D9-B93A-EB002C62F438}" type="slidenum">
              <a:rPr lang="de-DE"/>
              <a:t>48</a:t>
            </a:fld>
            <a:endParaRPr lang="de-DE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5"/>
          </p:nvPr>
        </p:nvSpPr>
        <p:spPr bwMode="auto"/>
        <p:txBody>
          <a:bodyPr/>
          <a:lstStyle/>
          <a:p>
            <a:pPr>
              <a:defRPr/>
            </a:pPr>
            <a:endParaRPr lang="de-DE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5DA2F2D-7872-A392-7E6D-3C52BC63FE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DE"/>
          </a:p>
        </p:txBody>
      </p:sp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00C4124E-B128-C6D8-EF76-E083CCF6D1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" y="-1"/>
            <a:ext cx="12206170" cy="6871022"/>
          </a:xfr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FA33E05-05CB-AF80-0877-6E9955282071}"/>
              </a:ext>
            </a:extLst>
          </p:cNvPr>
          <p:cNvSpPr/>
          <p:nvPr/>
        </p:nvSpPr>
        <p:spPr bwMode="auto">
          <a:xfrm>
            <a:off x="3810765" y="6412246"/>
            <a:ext cx="3456384" cy="221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541E8C6-63B2-148B-9C3A-3A6A698E45A7}"/>
              </a:ext>
            </a:extLst>
          </p:cNvPr>
          <p:cNvSpPr/>
          <p:nvPr/>
        </p:nvSpPr>
        <p:spPr bwMode="auto">
          <a:xfrm>
            <a:off x="0" y="6677296"/>
            <a:ext cx="7248128" cy="193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00218241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" name="Datumsplatzhalter 8"/>
          <p:cNvSpPr>
            <a:spLocks noGrp="1"/>
          </p:cNvSpPr>
          <p:nvPr>
            <p:ph type="dt" sz="half" idx="4294967295"/>
          </p:nvPr>
        </p:nvSpPr>
        <p:spPr bwMode="auto">
          <a:xfrm>
            <a:off x="3776105" y="6381328"/>
            <a:ext cx="1600508" cy="221109"/>
          </a:xfrm>
        </p:spPr>
        <p:txBody>
          <a:bodyPr/>
          <a:lstStyle/>
          <a:p>
            <a:pPr>
              <a:defRPr/>
            </a:pPr>
            <a:r>
              <a:rPr lang="de-DE" dirty="0"/>
              <a:t>07.09.2022</a:t>
            </a:r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4294967295"/>
          </p:nvPr>
        </p:nvSpPr>
        <p:spPr bwMode="auto">
          <a:xfrm>
            <a:off x="5818290" y="6381328"/>
            <a:ext cx="720000" cy="221109"/>
          </a:xfrm>
        </p:spPr>
        <p:txBody>
          <a:bodyPr/>
          <a:lstStyle/>
          <a:p>
            <a:pPr>
              <a:defRPr/>
            </a:pPr>
            <a:r>
              <a:rPr lang="de-DE"/>
              <a:t>Seite </a:t>
            </a:r>
            <a:fld id="{A52F4D17-1AD6-42D9-B93A-EB002C62F438}" type="slidenum">
              <a:rPr lang="de-DE"/>
              <a:t>49</a:t>
            </a:fld>
            <a:endParaRPr lang="de-DE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5"/>
          </p:nvPr>
        </p:nvSpPr>
        <p:spPr bwMode="auto"/>
        <p:txBody>
          <a:bodyPr/>
          <a:lstStyle/>
          <a:p>
            <a:pPr>
              <a:defRPr/>
            </a:pPr>
            <a:endParaRPr lang="de-DE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5DA2F2D-7872-A392-7E6D-3C52BC63FE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DE"/>
          </a:p>
        </p:txBody>
      </p:sp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00C4124E-B128-C6D8-EF76-E083CCF6D1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" y="-1"/>
            <a:ext cx="12206170" cy="6871022"/>
          </a:xfr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56D77FE-1EAE-44FE-2E95-EA7AA907F9B6}"/>
              </a:ext>
            </a:extLst>
          </p:cNvPr>
          <p:cNvSpPr/>
          <p:nvPr/>
        </p:nvSpPr>
        <p:spPr bwMode="auto">
          <a:xfrm>
            <a:off x="0" y="6677296"/>
            <a:ext cx="7248128" cy="193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6473676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" name="Datumsplatzhalter 8"/>
          <p:cNvSpPr>
            <a:spLocks noGrp="1"/>
          </p:cNvSpPr>
          <p:nvPr>
            <p:ph type="dt" sz="half" idx="4294967295"/>
          </p:nvPr>
        </p:nvSpPr>
        <p:spPr bwMode="auto">
          <a:xfrm>
            <a:off x="3776105" y="6381328"/>
            <a:ext cx="1600508" cy="221109"/>
          </a:xfrm>
        </p:spPr>
        <p:txBody>
          <a:bodyPr/>
          <a:lstStyle/>
          <a:p>
            <a:pPr>
              <a:defRPr/>
            </a:pPr>
            <a:r>
              <a:rPr lang="de-DE" dirty="0"/>
              <a:t>07.09.2022</a:t>
            </a:r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4294967295"/>
          </p:nvPr>
        </p:nvSpPr>
        <p:spPr bwMode="auto">
          <a:xfrm>
            <a:off x="5818290" y="6381328"/>
            <a:ext cx="720000" cy="221109"/>
          </a:xfrm>
        </p:spPr>
        <p:txBody>
          <a:bodyPr/>
          <a:lstStyle/>
          <a:p>
            <a:pPr>
              <a:defRPr/>
            </a:pPr>
            <a:r>
              <a:rPr lang="de-DE"/>
              <a:t>Seite </a:t>
            </a:r>
            <a:fld id="{A52F4D17-1AD6-42D9-B93A-EB002C62F438}" type="slidenum">
              <a:rPr lang="de-DE"/>
              <a:t>5</a:t>
            </a:fld>
            <a:endParaRPr lang="de-DE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5"/>
          </p:nvPr>
        </p:nvSpPr>
        <p:spPr bwMode="auto"/>
        <p:txBody>
          <a:bodyPr/>
          <a:lstStyle/>
          <a:p>
            <a:pPr>
              <a:defRPr/>
            </a:pPr>
            <a:endParaRPr lang="de-DE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5DA2F2D-7872-A392-7E6D-3C52BC63FE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DE"/>
          </a:p>
        </p:txBody>
      </p:sp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00C4124E-B128-C6D8-EF76-E083CCF6D1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1"/>
            <a:ext cx="12206198" cy="6871038"/>
          </a:xfr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5D5DD6F-F6B6-9508-84A1-EFBE492DFC37}"/>
              </a:ext>
            </a:extLst>
          </p:cNvPr>
          <p:cNvSpPr/>
          <p:nvPr/>
        </p:nvSpPr>
        <p:spPr bwMode="auto">
          <a:xfrm>
            <a:off x="3810765" y="6129300"/>
            <a:ext cx="3456384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CF0F058-0C02-8984-E254-BD0CE61032C0}"/>
              </a:ext>
            </a:extLst>
          </p:cNvPr>
          <p:cNvSpPr/>
          <p:nvPr/>
        </p:nvSpPr>
        <p:spPr bwMode="auto">
          <a:xfrm>
            <a:off x="0" y="6677296"/>
            <a:ext cx="7248128" cy="193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68658635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GB" cap="none" dirty="0">
                <a:solidFill>
                  <a:schemeClr val="tx2"/>
                </a:solidFill>
              </a:rPr>
              <a:t>JUPITER announcement</a:t>
            </a:r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/>
          <a:stretch/>
        </p:blipFill>
        <p:spPr bwMode="auto">
          <a:xfrm>
            <a:off x="165707" y="1301932"/>
            <a:ext cx="7806718" cy="54707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 bwMode="auto"/>
        <p:txBody>
          <a:bodyPr/>
          <a:lstStyle/>
          <a:p>
            <a:pPr>
              <a:defRPr/>
            </a:pPr>
            <a:r>
              <a:rPr lang="en-GB">
                <a:solidFill>
                  <a:srgbClr val="023D6B"/>
                </a:solidFill>
              </a:rPr>
              <a:t>Breaking news! (on 15.06.2022)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6111738" y="209550"/>
            <a:ext cx="5721488" cy="5848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4882438" y="2615696"/>
            <a:ext cx="7141288" cy="34422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lnSpc>
                <a:spcPct val="100000"/>
              </a:lnSpc>
              <a:buClr>
                <a:srgbClr val="000000"/>
              </a:buClr>
              <a:defRPr/>
            </a:pPr>
            <a:r>
              <a:rPr lang="en-US" dirty="0"/>
              <a:t>JUPITER – </a:t>
            </a:r>
            <a:r>
              <a:rPr lang="en-US" cap="none" dirty="0"/>
              <a:t>A modular supercomputer</a:t>
            </a:r>
            <a:endParaRPr lang="en-US" sz="2800" cap="none" dirty="0">
              <a:solidFill>
                <a:schemeClr val="accent2"/>
              </a:solidFill>
            </a:endParaRPr>
          </a:p>
        </p:txBody>
      </p:sp>
      <p:sp>
        <p:nvSpPr>
          <p:cNvPr id="10" name="TextBox 9"/>
          <p:cNvSpPr txBox="1"/>
          <p:nvPr/>
        </p:nvSpPr>
        <p:spPr bwMode="auto">
          <a:xfrm>
            <a:off x="228305" y="2203561"/>
            <a:ext cx="16403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800" b="1">
                <a:solidFill>
                  <a:schemeClr val="accent2"/>
                </a:solidFill>
              </a:rPr>
              <a:t>&gt; 1 EF</a:t>
            </a:r>
            <a:br>
              <a:rPr lang="en-US" sz="2800" b="1">
                <a:solidFill>
                  <a:schemeClr val="accent2"/>
                </a:solidFill>
              </a:rPr>
            </a:br>
            <a:r>
              <a:rPr lang="en-US" sz="2000" b="1">
                <a:solidFill>
                  <a:schemeClr val="accent2"/>
                </a:solidFill>
              </a:rPr>
              <a:t>GPU</a:t>
            </a:r>
            <a:endParaRPr/>
          </a:p>
        </p:txBody>
      </p:sp>
      <p:sp>
        <p:nvSpPr>
          <p:cNvPr id="11" name="TextBox 10"/>
          <p:cNvSpPr txBox="1"/>
          <p:nvPr/>
        </p:nvSpPr>
        <p:spPr bwMode="auto">
          <a:xfrm>
            <a:off x="7782618" y="2865809"/>
            <a:ext cx="15953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chemeClr val="accent2"/>
                </a:solidFill>
              </a:rPr>
              <a:t>7.5 PB/s</a:t>
            </a:r>
            <a:endParaRPr dirty="0"/>
          </a:p>
          <a:p>
            <a:pPr>
              <a:defRPr/>
            </a:pPr>
            <a:r>
              <a:rPr lang="en-US" sz="2000" b="1" dirty="0">
                <a:solidFill>
                  <a:schemeClr val="accent2"/>
                </a:solidFill>
              </a:rPr>
              <a:t>x86 or ARM</a:t>
            </a:r>
          </a:p>
        </p:txBody>
      </p:sp>
      <p:sp>
        <p:nvSpPr>
          <p:cNvPr id="12" name="TextBox 11"/>
          <p:cNvSpPr txBox="1"/>
          <p:nvPr/>
        </p:nvSpPr>
        <p:spPr bwMode="auto">
          <a:xfrm>
            <a:off x="953825" y="1242708"/>
            <a:ext cx="12923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800" b="1">
                <a:solidFill>
                  <a:schemeClr val="accent2"/>
                </a:solidFill>
              </a:rPr>
              <a:t>&gt; 1 EB</a:t>
            </a:r>
            <a:endParaRPr lang="en-US" sz="2000" b="1">
              <a:solidFill>
                <a:schemeClr val="accent2"/>
              </a:solidFill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8358649" y="855519"/>
            <a:ext cx="3842719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schemeClr val="accent2"/>
                </a:solidFill>
              </a:rPr>
              <a:t>Target &gt;20× </a:t>
            </a:r>
          </a:p>
          <a:p>
            <a:pPr>
              <a:defRPr/>
            </a:pPr>
            <a:r>
              <a:rPr lang="en-US" sz="2400" b="1" dirty="0">
                <a:solidFill>
                  <a:schemeClr val="accent2"/>
                </a:solidFill>
              </a:rPr>
              <a:t>application performance </a:t>
            </a:r>
          </a:p>
          <a:p>
            <a:pPr>
              <a:defRPr/>
            </a:pPr>
            <a:r>
              <a:rPr lang="en-US" sz="2400" b="1" dirty="0">
                <a:solidFill>
                  <a:schemeClr val="accent2"/>
                </a:solidFill>
              </a:rPr>
              <a:t>compared to </a:t>
            </a:r>
            <a:br>
              <a:rPr lang="en-US" sz="2400" b="1" dirty="0">
                <a:solidFill>
                  <a:schemeClr val="accent2"/>
                </a:solidFill>
              </a:rPr>
            </a:br>
            <a:r>
              <a:rPr lang="en-US" sz="2400" b="1" dirty="0">
                <a:solidFill>
                  <a:schemeClr val="accent2"/>
                </a:solidFill>
              </a:rPr>
              <a:t>JUWELS Booster</a:t>
            </a:r>
            <a:endParaRPr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445193" y="1166649"/>
            <a:ext cx="7876597" cy="514093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9564960" y="3784012"/>
            <a:ext cx="2291681" cy="1949188"/>
          </a:xfrm>
          <a:prstGeom prst="rect">
            <a:avLst/>
          </a:prstGeom>
        </p:spPr>
      </p:pic>
      <p:sp>
        <p:nvSpPr>
          <p:cNvPr id="4" name="Hexagon 3"/>
          <p:cNvSpPr/>
          <p:nvPr/>
        </p:nvSpPr>
        <p:spPr bwMode="auto">
          <a:xfrm rot="5400000">
            <a:off x="3098521" y="3193938"/>
            <a:ext cx="1473370" cy="1305427"/>
          </a:xfrm>
          <a:prstGeom prst="hexagon">
            <a:avLst>
              <a:gd name="adj" fmla="val 25000"/>
              <a:gd name="vf" fmla="val 115470"/>
            </a:avLst>
          </a:prstGeom>
          <a:noFill/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9" name="Hexagon 18"/>
          <p:cNvSpPr/>
          <p:nvPr/>
        </p:nvSpPr>
        <p:spPr bwMode="auto">
          <a:xfrm rot="5400000">
            <a:off x="4422826" y="3193938"/>
            <a:ext cx="1473370" cy="1305427"/>
          </a:xfrm>
          <a:prstGeom prst="hexagon">
            <a:avLst>
              <a:gd name="adj" fmla="val 25000"/>
              <a:gd name="vf" fmla="val 115470"/>
            </a:avLst>
          </a:prstGeom>
          <a:noFill/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5" name="Freeform 4"/>
          <p:cNvSpPr/>
          <p:nvPr/>
        </p:nvSpPr>
        <p:spPr bwMode="auto">
          <a:xfrm>
            <a:off x="2531533" y="1938867"/>
            <a:ext cx="3962400" cy="1473200"/>
          </a:xfrm>
          <a:custGeom>
            <a:avLst/>
            <a:gdLst>
              <a:gd name="connsiteX0" fmla="*/ 0 w 3962400"/>
              <a:gd name="connsiteY0" fmla="*/ 330200 h 1473200"/>
              <a:gd name="connsiteX1" fmla="*/ 635000 w 3962400"/>
              <a:gd name="connsiteY1" fmla="*/ 0 h 1473200"/>
              <a:gd name="connsiteX2" fmla="*/ 1295400 w 3962400"/>
              <a:gd name="connsiteY2" fmla="*/ 338666 h 1473200"/>
              <a:gd name="connsiteX3" fmla="*/ 1972733 w 3962400"/>
              <a:gd name="connsiteY3" fmla="*/ 0 h 1473200"/>
              <a:gd name="connsiteX4" fmla="*/ 2616200 w 3962400"/>
              <a:gd name="connsiteY4" fmla="*/ 347133 h 1473200"/>
              <a:gd name="connsiteX5" fmla="*/ 3310466 w 3962400"/>
              <a:gd name="connsiteY5" fmla="*/ 0 h 1473200"/>
              <a:gd name="connsiteX6" fmla="*/ 3962400 w 3962400"/>
              <a:gd name="connsiteY6" fmla="*/ 330200 h 1473200"/>
              <a:gd name="connsiteX7" fmla="*/ 3962400 w 3962400"/>
              <a:gd name="connsiteY7" fmla="*/ 1134533 h 1473200"/>
              <a:gd name="connsiteX8" fmla="*/ 3318933 w 3962400"/>
              <a:gd name="connsiteY8" fmla="*/ 1464733 h 1473200"/>
              <a:gd name="connsiteX9" fmla="*/ 2607733 w 3962400"/>
              <a:gd name="connsiteY9" fmla="*/ 1126066 h 1473200"/>
              <a:gd name="connsiteX10" fmla="*/ 1938866 w 3962400"/>
              <a:gd name="connsiteY10" fmla="*/ 1473200 h 1473200"/>
              <a:gd name="connsiteX11" fmla="*/ 1312333 w 3962400"/>
              <a:gd name="connsiteY11" fmla="*/ 1143000 h 1473200"/>
              <a:gd name="connsiteX12" fmla="*/ 668866 w 3962400"/>
              <a:gd name="connsiteY12" fmla="*/ 1464733 h 1473200"/>
              <a:gd name="connsiteX13" fmla="*/ 25400 w 3962400"/>
              <a:gd name="connsiteY13" fmla="*/ 1159933 h 1473200"/>
              <a:gd name="connsiteX14" fmla="*/ 0 w 3962400"/>
              <a:gd name="connsiteY14" fmla="*/ 330200 h 147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962400" h="1473200" extrusionOk="0">
                <a:moveTo>
                  <a:pt x="0" y="330200"/>
                </a:moveTo>
                <a:lnTo>
                  <a:pt x="635000" y="0"/>
                </a:lnTo>
                <a:lnTo>
                  <a:pt x="1295400" y="338666"/>
                </a:lnTo>
                <a:lnTo>
                  <a:pt x="1972733" y="0"/>
                </a:lnTo>
                <a:lnTo>
                  <a:pt x="2616200" y="347133"/>
                </a:lnTo>
                <a:lnTo>
                  <a:pt x="3310466" y="0"/>
                </a:lnTo>
                <a:lnTo>
                  <a:pt x="3962400" y="330200"/>
                </a:lnTo>
                <a:lnTo>
                  <a:pt x="3962400" y="1134533"/>
                </a:lnTo>
                <a:lnTo>
                  <a:pt x="3318933" y="1464733"/>
                </a:lnTo>
                <a:lnTo>
                  <a:pt x="2607733" y="1126066"/>
                </a:lnTo>
                <a:lnTo>
                  <a:pt x="1938866" y="1473200"/>
                </a:lnTo>
                <a:lnTo>
                  <a:pt x="1312333" y="1143000"/>
                </a:lnTo>
                <a:lnTo>
                  <a:pt x="668866" y="1464733"/>
                </a:lnTo>
                <a:lnTo>
                  <a:pt x="25400" y="1159933"/>
                </a:lnTo>
                <a:lnTo>
                  <a:pt x="0" y="330200"/>
                </a:lnTo>
                <a:close/>
              </a:path>
            </a:pathLst>
          </a:custGeom>
          <a:noFill/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20" name="Freeform 19"/>
          <p:cNvSpPr/>
          <p:nvPr/>
        </p:nvSpPr>
        <p:spPr bwMode="auto">
          <a:xfrm>
            <a:off x="2545278" y="1952042"/>
            <a:ext cx="3962400" cy="2658533"/>
          </a:xfrm>
          <a:custGeom>
            <a:avLst/>
            <a:gdLst>
              <a:gd name="connsiteX0" fmla="*/ 0 w 3962400"/>
              <a:gd name="connsiteY0" fmla="*/ 330200 h 1473200"/>
              <a:gd name="connsiteX1" fmla="*/ 635000 w 3962400"/>
              <a:gd name="connsiteY1" fmla="*/ 0 h 1473200"/>
              <a:gd name="connsiteX2" fmla="*/ 1295400 w 3962400"/>
              <a:gd name="connsiteY2" fmla="*/ 338666 h 1473200"/>
              <a:gd name="connsiteX3" fmla="*/ 1972733 w 3962400"/>
              <a:gd name="connsiteY3" fmla="*/ 0 h 1473200"/>
              <a:gd name="connsiteX4" fmla="*/ 2616200 w 3962400"/>
              <a:gd name="connsiteY4" fmla="*/ 347133 h 1473200"/>
              <a:gd name="connsiteX5" fmla="*/ 3310466 w 3962400"/>
              <a:gd name="connsiteY5" fmla="*/ 0 h 1473200"/>
              <a:gd name="connsiteX6" fmla="*/ 3962400 w 3962400"/>
              <a:gd name="connsiteY6" fmla="*/ 330200 h 1473200"/>
              <a:gd name="connsiteX7" fmla="*/ 3962400 w 3962400"/>
              <a:gd name="connsiteY7" fmla="*/ 1134533 h 1473200"/>
              <a:gd name="connsiteX8" fmla="*/ 3318933 w 3962400"/>
              <a:gd name="connsiteY8" fmla="*/ 1464733 h 1473200"/>
              <a:gd name="connsiteX9" fmla="*/ 2607733 w 3962400"/>
              <a:gd name="connsiteY9" fmla="*/ 1126066 h 1473200"/>
              <a:gd name="connsiteX10" fmla="*/ 1938866 w 3962400"/>
              <a:gd name="connsiteY10" fmla="*/ 1473200 h 1473200"/>
              <a:gd name="connsiteX11" fmla="*/ 1312333 w 3962400"/>
              <a:gd name="connsiteY11" fmla="*/ 1143000 h 1473200"/>
              <a:gd name="connsiteX12" fmla="*/ 668866 w 3962400"/>
              <a:gd name="connsiteY12" fmla="*/ 1464733 h 1473200"/>
              <a:gd name="connsiteX13" fmla="*/ 25400 w 3962400"/>
              <a:gd name="connsiteY13" fmla="*/ 1159933 h 1473200"/>
              <a:gd name="connsiteX14" fmla="*/ 0 w 3962400"/>
              <a:gd name="connsiteY14" fmla="*/ 330200 h 1473200"/>
              <a:gd name="connsiteX0" fmla="*/ 0 w 3962400"/>
              <a:gd name="connsiteY0" fmla="*/ 330200 h 2302933"/>
              <a:gd name="connsiteX1" fmla="*/ 635000 w 3962400"/>
              <a:gd name="connsiteY1" fmla="*/ 0 h 2302933"/>
              <a:gd name="connsiteX2" fmla="*/ 1295400 w 3962400"/>
              <a:gd name="connsiteY2" fmla="*/ 338666 h 2302933"/>
              <a:gd name="connsiteX3" fmla="*/ 1972733 w 3962400"/>
              <a:gd name="connsiteY3" fmla="*/ 0 h 2302933"/>
              <a:gd name="connsiteX4" fmla="*/ 2616200 w 3962400"/>
              <a:gd name="connsiteY4" fmla="*/ 347133 h 2302933"/>
              <a:gd name="connsiteX5" fmla="*/ 3310466 w 3962400"/>
              <a:gd name="connsiteY5" fmla="*/ 0 h 2302933"/>
              <a:gd name="connsiteX6" fmla="*/ 3962400 w 3962400"/>
              <a:gd name="connsiteY6" fmla="*/ 330200 h 2302933"/>
              <a:gd name="connsiteX7" fmla="*/ 3962400 w 3962400"/>
              <a:gd name="connsiteY7" fmla="*/ 1134533 h 2302933"/>
              <a:gd name="connsiteX8" fmla="*/ 3318933 w 3962400"/>
              <a:gd name="connsiteY8" fmla="*/ 1464733 h 2302933"/>
              <a:gd name="connsiteX9" fmla="*/ 3302000 w 3962400"/>
              <a:gd name="connsiteY9" fmla="*/ 2302933 h 2302933"/>
              <a:gd name="connsiteX10" fmla="*/ 1938866 w 3962400"/>
              <a:gd name="connsiteY10" fmla="*/ 1473200 h 2302933"/>
              <a:gd name="connsiteX11" fmla="*/ 1312333 w 3962400"/>
              <a:gd name="connsiteY11" fmla="*/ 1143000 h 2302933"/>
              <a:gd name="connsiteX12" fmla="*/ 668866 w 3962400"/>
              <a:gd name="connsiteY12" fmla="*/ 1464733 h 2302933"/>
              <a:gd name="connsiteX13" fmla="*/ 25400 w 3962400"/>
              <a:gd name="connsiteY13" fmla="*/ 1159933 h 2302933"/>
              <a:gd name="connsiteX14" fmla="*/ 0 w 3962400"/>
              <a:gd name="connsiteY14" fmla="*/ 330200 h 2302933"/>
              <a:gd name="connsiteX0" fmla="*/ 0 w 3962400"/>
              <a:gd name="connsiteY0" fmla="*/ 330200 h 2658533"/>
              <a:gd name="connsiteX1" fmla="*/ 635000 w 3962400"/>
              <a:gd name="connsiteY1" fmla="*/ 0 h 2658533"/>
              <a:gd name="connsiteX2" fmla="*/ 1295400 w 3962400"/>
              <a:gd name="connsiteY2" fmla="*/ 338666 h 2658533"/>
              <a:gd name="connsiteX3" fmla="*/ 1972733 w 3962400"/>
              <a:gd name="connsiteY3" fmla="*/ 0 h 2658533"/>
              <a:gd name="connsiteX4" fmla="*/ 2616200 w 3962400"/>
              <a:gd name="connsiteY4" fmla="*/ 347133 h 2658533"/>
              <a:gd name="connsiteX5" fmla="*/ 3310466 w 3962400"/>
              <a:gd name="connsiteY5" fmla="*/ 0 h 2658533"/>
              <a:gd name="connsiteX6" fmla="*/ 3962400 w 3962400"/>
              <a:gd name="connsiteY6" fmla="*/ 330200 h 2658533"/>
              <a:gd name="connsiteX7" fmla="*/ 3962400 w 3962400"/>
              <a:gd name="connsiteY7" fmla="*/ 1134533 h 2658533"/>
              <a:gd name="connsiteX8" fmla="*/ 3318933 w 3962400"/>
              <a:gd name="connsiteY8" fmla="*/ 1464733 h 2658533"/>
              <a:gd name="connsiteX9" fmla="*/ 3302000 w 3962400"/>
              <a:gd name="connsiteY9" fmla="*/ 2302933 h 2658533"/>
              <a:gd name="connsiteX10" fmla="*/ 2624666 w 3962400"/>
              <a:gd name="connsiteY10" fmla="*/ 2658533 h 2658533"/>
              <a:gd name="connsiteX11" fmla="*/ 1312333 w 3962400"/>
              <a:gd name="connsiteY11" fmla="*/ 1143000 h 2658533"/>
              <a:gd name="connsiteX12" fmla="*/ 668866 w 3962400"/>
              <a:gd name="connsiteY12" fmla="*/ 1464733 h 2658533"/>
              <a:gd name="connsiteX13" fmla="*/ 25400 w 3962400"/>
              <a:gd name="connsiteY13" fmla="*/ 1159933 h 2658533"/>
              <a:gd name="connsiteX14" fmla="*/ 0 w 3962400"/>
              <a:gd name="connsiteY14" fmla="*/ 330200 h 2658533"/>
              <a:gd name="connsiteX0" fmla="*/ 0 w 3962400"/>
              <a:gd name="connsiteY0" fmla="*/ 330200 h 2658533"/>
              <a:gd name="connsiteX1" fmla="*/ 635000 w 3962400"/>
              <a:gd name="connsiteY1" fmla="*/ 0 h 2658533"/>
              <a:gd name="connsiteX2" fmla="*/ 1295400 w 3962400"/>
              <a:gd name="connsiteY2" fmla="*/ 338666 h 2658533"/>
              <a:gd name="connsiteX3" fmla="*/ 1972733 w 3962400"/>
              <a:gd name="connsiteY3" fmla="*/ 0 h 2658533"/>
              <a:gd name="connsiteX4" fmla="*/ 2616200 w 3962400"/>
              <a:gd name="connsiteY4" fmla="*/ 347133 h 2658533"/>
              <a:gd name="connsiteX5" fmla="*/ 3310466 w 3962400"/>
              <a:gd name="connsiteY5" fmla="*/ 0 h 2658533"/>
              <a:gd name="connsiteX6" fmla="*/ 3962400 w 3962400"/>
              <a:gd name="connsiteY6" fmla="*/ 330200 h 2658533"/>
              <a:gd name="connsiteX7" fmla="*/ 3962400 w 3962400"/>
              <a:gd name="connsiteY7" fmla="*/ 1134533 h 2658533"/>
              <a:gd name="connsiteX8" fmla="*/ 3318933 w 3962400"/>
              <a:gd name="connsiteY8" fmla="*/ 1464733 h 2658533"/>
              <a:gd name="connsiteX9" fmla="*/ 3302000 w 3962400"/>
              <a:gd name="connsiteY9" fmla="*/ 2302933 h 2658533"/>
              <a:gd name="connsiteX10" fmla="*/ 2624666 w 3962400"/>
              <a:gd name="connsiteY10" fmla="*/ 2658533 h 2658533"/>
              <a:gd name="connsiteX11" fmla="*/ 1947333 w 3962400"/>
              <a:gd name="connsiteY11" fmla="*/ 2319867 h 2658533"/>
              <a:gd name="connsiteX12" fmla="*/ 668866 w 3962400"/>
              <a:gd name="connsiteY12" fmla="*/ 1464733 h 2658533"/>
              <a:gd name="connsiteX13" fmla="*/ 25400 w 3962400"/>
              <a:gd name="connsiteY13" fmla="*/ 1159933 h 2658533"/>
              <a:gd name="connsiteX14" fmla="*/ 0 w 3962400"/>
              <a:gd name="connsiteY14" fmla="*/ 330200 h 2658533"/>
              <a:gd name="connsiteX0" fmla="*/ 0 w 3962400"/>
              <a:gd name="connsiteY0" fmla="*/ 330200 h 2658533"/>
              <a:gd name="connsiteX1" fmla="*/ 635000 w 3962400"/>
              <a:gd name="connsiteY1" fmla="*/ 0 h 2658533"/>
              <a:gd name="connsiteX2" fmla="*/ 1295400 w 3962400"/>
              <a:gd name="connsiteY2" fmla="*/ 338666 h 2658533"/>
              <a:gd name="connsiteX3" fmla="*/ 1972733 w 3962400"/>
              <a:gd name="connsiteY3" fmla="*/ 0 h 2658533"/>
              <a:gd name="connsiteX4" fmla="*/ 2616200 w 3962400"/>
              <a:gd name="connsiteY4" fmla="*/ 347133 h 2658533"/>
              <a:gd name="connsiteX5" fmla="*/ 3310466 w 3962400"/>
              <a:gd name="connsiteY5" fmla="*/ 0 h 2658533"/>
              <a:gd name="connsiteX6" fmla="*/ 3962400 w 3962400"/>
              <a:gd name="connsiteY6" fmla="*/ 330200 h 2658533"/>
              <a:gd name="connsiteX7" fmla="*/ 3962400 w 3962400"/>
              <a:gd name="connsiteY7" fmla="*/ 1134533 h 2658533"/>
              <a:gd name="connsiteX8" fmla="*/ 3318933 w 3962400"/>
              <a:gd name="connsiteY8" fmla="*/ 1464733 h 2658533"/>
              <a:gd name="connsiteX9" fmla="*/ 3302000 w 3962400"/>
              <a:gd name="connsiteY9" fmla="*/ 2302933 h 2658533"/>
              <a:gd name="connsiteX10" fmla="*/ 2624666 w 3962400"/>
              <a:gd name="connsiteY10" fmla="*/ 2658533 h 2658533"/>
              <a:gd name="connsiteX11" fmla="*/ 1947333 w 3962400"/>
              <a:gd name="connsiteY11" fmla="*/ 2319867 h 2658533"/>
              <a:gd name="connsiteX12" fmla="*/ 1273189 w 3962400"/>
              <a:gd name="connsiteY12" fmla="*/ 1883358 h 2658533"/>
              <a:gd name="connsiteX13" fmla="*/ 668866 w 3962400"/>
              <a:gd name="connsiteY13" fmla="*/ 1464733 h 2658533"/>
              <a:gd name="connsiteX14" fmla="*/ 25400 w 3962400"/>
              <a:gd name="connsiteY14" fmla="*/ 1159933 h 2658533"/>
              <a:gd name="connsiteX15" fmla="*/ 0 w 3962400"/>
              <a:gd name="connsiteY15" fmla="*/ 330200 h 2658533"/>
              <a:gd name="connsiteX0" fmla="*/ 0 w 3962400"/>
              <a:gd name="connsiteY0" fmla="*/ 330200 h 2658533"/>
              <a:gd name="connsiteX1" fmla="*/ 635000 w 3962400"/>
              <a:gd name="connsiteY1" fmla="*/ 0 h 2658533"/>
              <a:gd name="connsiteX2" fmla="*/ 1295400 w 3962400"/>
              <a:gd name="connsiteY2" fmla="*/ 338666 h 2658533"/>
              <a:gd name="connsiteX3" fmla="*/ 1972733 w 3962400"/>
              <a:gd name="connsiteY3" fmla="*/ 0 h 2658533"/>
              <a:gd name="connsiteX4" fmla="*/ 2616200 w 3962400"/>
              <a:gd name="connsiteY4" fmla="*/ 347133 h 2658533"/>
              <a:gd name="connsiteX5" fmla="*/ 3310466 w 3962400"/>
              <a:gd name="connsiteY5" fmla="*/ 0 h 2658533"/>
              <a:gd name="connsiteX6" fmla="*/ 3962400 w 3962400"/>
              <a:gd name="connsiteY6" fmla="*/ 330200 h 2658533"/>
              <a:gd name="connsiteX7" fmla="*/ 3962400 w 3962400"/>
              <a:gd name="connsiteY7" fmla="*/ 1134533 h 2658533"/>
              <a:gd name="connsiteX8" fmla="*/ 3318933 w 3962400"/>
              <a:gd name="connsiteY8" fmla="*/ 1464733 h 2658533"/>
              <a:gd name="connsiteX9" fmla="*/ 3302000 w 3962400"/>
              <a:gd name="connsiteY9" fmla="*/ 2302933 h 2658533"/>
              <a:gd name="connsiteX10" fmla="*/ 2624666 w 3962400"/>
              <a:gd name="connsiteY10" fmla="*/ 2658533 h 2658533"/>
              <a:gd name="connsiteX11" fmla="*/ 1947333 w 3962400"/>
              <a:gd name="connsiteY11" fmla="*/ 2319867 h 2658533"/>
              <a:gd name="connsiteX12" fmla="*/ 1264722 w 3962400"/>
              <a:gd name="connsiteY12" fmla="*/ 2653824 h 2658533"/>
              <a:gd name="connsiteX13" fmla="*/ 668866 w 3962400"/>
              <a:gd name="connsiteY13" fmla="*/ 1464733 h 2658533"/>
              <a:gd name="connsiteX14" fmla="*/ 25400 w 3962400"/>
              <a:gd name="connsiteY14" fmla="*/ 1159933 h 2658533"/>
              <a:gd name="connsiteX15" fmla="*/ 0 w 3962400"/>
              <a:gd name="connsiteY15" fmla="*/ 330200 h 2658533"/>
              <a:gd name="connsiteX0" fmla="*/ 0 w 3962400"/>
              <a:gd name="connsiteY0" fmla="*/ 330200 h 2658533"/>
              <a:gd name="connsiteX1" fmla="*/ 635000 w 3962400"/>
              <a:gd name="connsiteY1" fmla="*/ 0 h 2658533"/>
              <a:gd name="connsiteX2" fmla="*/ 1295400 w 3962400"/>
              <a:gd name="connsiteY2" fmla="*/ 338666 h 2658533"/>
              <a:gd name="connsiteX3" fmla="*/ 1972733 w 3962400"/>
              <a:gd name="connsiteY3" fmla="*/ 0 h 2658533"/>
              <a:gd name="connsiteX4" fmla="*/ 2616200 w 3962400"/>
              <a:gd name="connsiteY4" fmla="*/ 347133 h 2658533"/>
              <a:gd name="connsiteX5" fmla="*/ 3310466 w 3962400"/>
              <a:gd name="connsiteY5" fmla="*/ 0 h 2658533"/>
              <a:gd name="connsiteX6" fmla="*/ 3962400 w 3962400"/>
              <a:gd name="connsiteY6" fmla="*/ 330200 h 2658533"/>
              <a:gd name="connsiteX7" fmla="*/ 3962400 w 3962400"/>
              <a:gd name="connsiteY7" fmla="*/ 1134533 h 2658533"/>
              <a:gd name="connsiteX8" fmla="*/ 3318933 w 3962400"/>
              <a:gd name="connsiteY8" fmla="*/ 1464733 h 2658533"/>
              <a:gd name="connsiteX9" fmla="*/ 3302000 w 3962400"/>
              <a:gd name="connsiteY9" fmla="*/ 2302933 h 2658533"/>
              <a:gd name="connsiteX10" fmla="*/ 2624666 w 3962400"/>
              <a:gd name="connsiteY10" fmla="*/ 2658533 h 2658533"/>
              <a:gd name="connsiteX11" fmla="*/ 1947333 w 3962400"/>
              <a:gd name="connsiteY11" fmla="*/ 2319867 h 2658533"/>
              <a:gd name="connsiteX12" fmla="*/ 1264722 w 3962400"/>
              <a:gd name="connsiteY12" fmla="*/ 2653824 h 2658533"/>
              <a:gd name="connsiteX13" fmla="*/ 942989 w 3962400"/>
              <a:gd name="connsiteY13" fmla="*/ 2027291 h 2658533"/>
              <a:gd name="connsiteX14" fmla="*/ 668866 w 3962400"/>
              <a:gd name="connsiteY14" fmla="*/ 1464733 h 2658533"/>
              <a:gd name="connsiteX15" fmla="*/ 25400 w 3962400"/>
              <a:gd name="connsiteY15" fmla="*/ 1159933 h 2658533"/>
              <a:gd name="connsiteX16" fmla="*/ 0 w 3962400"/>
              <a:gd name="connsiteY16" fmla="*/ 330200 h 2658533"/>
              <a:gd name="connsiteX0" fmla="*/ 0 w 3962400"/>
              <a:gd name="connsiteY0" fmla="*/ 330200 h 2658533"/>
              <a:gd name="connsiteX1" fmla="*/ 635000 w 3962400"/>
              <a:gd name="connsiteY1" fmla="*/ 0 h 2658533"/>
              <a:gd name="connsiteX2" fmla="*/ 1295400 w 3962400"/>
              <a:gd name="connsiteY2" fmla="*/ 338666 h 2658533"/>
              <a:gd name="connsiteX3" fmla="*/ 1972733 w 3962400"/>
              <a:gd name="connsiteY3" fmla="*/ 0 h 2658533"/>
              <a:gd name="connsiteX4" fmla="*/ 2616200 w 3962400"/>
              <a:gd name="connsiteY4" fmla="*/ 347133 h 2658533"/>
              <a:gd name="connsiteX5" fmla="*/ 3310466 w 3962400"/>
              <a:gd name="connsiteY5" fmla="*/ 0 h 2658533"/>
              <a:gd name="connsiteX6" fmla="*/ 3962400 w 3962400"/>
              <a:gd name="connsiteY6" fmla="*/ 330200 h 2658533"/>
              <a:gd name="connsiteX7" fmla="*/ 3962400 w 3962400"/>
              <a:gd name="connsiteY7" fmla="*/ 1134533 h 2658533"/>
              <a:gd name="connsiteX8" fmla="*/ 3318933 w 3962400"/>
              <a:gd name="connsiteY8" fmla="*/ 1464733 h 2658533"/>
              <a:gd name="connsiteX9" fmla="*/ 3302000 w 3962400"/>
              <a:gd name="connsiteY9" fmla="*/ 2302933 h 2658533"/>
              <a:gd name="connsiteX10" fmla="*/ 2624666 w 3962400"/>
              <a:gd name="connsiteY10" fmla="*/ 2658533 h 2658533"/>
              <a:gd name="connsiteX11" fmla="*/ 1947333 w 3962400"/>
              <a:gd name="connsiteY11" fmla="*/ 2319867 h 2658533"/>
              <a:gd name="connsiteX12" fmla="*/ 1264722 w 3962400"/>
              <a:gd name="connsiteY12" fmla="*/ 2653824 h 2658533"/>
              <a:gd name="connsiteX13" fmla="*/ 638189 w 3962400"/>
              <a:gd name="connsiteY13" fmla="*/ 2340558 h 2658533"/>
              <a:gd name="connsiteX14" fmla="*/ 668866 w 3962400"/>
              <a:gd name="connsiteY14" fmla="*/ 1464733 h 2658533"/>
              <a:gd name="connsiteX15" fmla="*/ 25400 w 3962400"/>
              <a:gd name="connsiteY15" fmla="*/ 1159933 h 2658533"/>
              <a:gd name="connsiteX16" fmla="*/ 0 w 3962400"/>
              <a:gd name="connsiteY16" fmla="*/ 330200 h 2658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962400" h="2658533" extrusionOk="0">
                <a:moveTo>
                  <a:pt x="0" y="330200"/>
                </a:moveTo>
                <a:lnTo>
                  <a:pt x="635000" y="0"/>
                </a:lnTo>
                <a:lnTo>
                  <a:pt x="1295400" y="338666"/>
                </a:lnTo>
                <a:lnTo>
                  <a:pt x="1972733" y="0"/>
                </a:lnTo>
                <a:lnTo>
                  <a:pt x="2616200" y="347133"/>
                </a:lnTo>
                <a:lnTo>
                  <a:pt x="3310466" y="0"/>
                </a:lnTo>
                <a:lnTo>
                  <a:pt x="3962400" y="330200"/>
                </a:lnTo>
                <a:lnTo>
                  <a:pt x="3962400" y="1134533"/>
                </a:lnTo>
                <a:lnTo>
                  <a:pt x="3318933" y="1464733"/>
                </a:lnTo>
                <a:lnTo>
                  <a:pt x="3302000" y="2302933"/>
                </a:lnTo>
                <a:lnTo>
                  <a:pt x="2624666" y="2658533"/>
                </a:lnTo>
                <a:lnTo>
                  <a:pt x="1947333" y="2319867"/>
                </a:lnTo>
                <a:lnTo>
                  <a:pt x="1264722" y="2653824"/>
                </a:lnTo>
                <a:lnTo>
                  <a:pt x="638189" y="2340558"/>
                </a:lnTo>
                <a:lnTo>
                  <a:pt x="668866" y="1464733"/>
                </a:lnTo>
                <a:lnTo>
                  <a:pt x="25400" y="1159933"/>
                </a:lnTo>
                <a:lnTo>
                  <a:pt x="0" y="330200"/>
                </a:lnTo>
                <a:close/>
              </a:path>
            </a:pathLst>
          </a:custGeom>
          <a:noFill/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GB" cap="none" dirty="0">
                <a:solidFill>
                  <a:srgbClr val="023D6B"/>
                </a:solidFill>
              </a:rPr>
              <a:t>JUWELS – The first modular supercomputer</a:t>
            </a:r>
          </a:p>
        </p:txBody>
      </p:sp>
      <p:graphicFrame>
        <p:nvGraphicFramePr>
          <p:cNvPr id="8" name="Content Placeholder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71128775"/>
              </p:ext>
            </p:extLst>
          </p:nvPr>
        </p:nvGraphicFramePr>
        <p:xfrm>
          <a:off x="551384" y="1124745"/>
          <a:ext cx="5112568" cy="4749458"/>
        </p:xfrm>
        <a:graphic>
          <a:graphicData uri="http://schemas.openxmlformats.org/drawingml/2006/table">
            <a:tbl>
              <a:tblPr firstRow="1" bandRow="1"/>
              <a:tblGrid>
                <a:gridCol w="51125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41766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2400"/>
                        <a:t>JUWELS Cluster</a:t>
                      </a:r>
                      <a:endParaRPr lang="en-GB" sz="2400"/>
                    </a:p>
                  </a:txBody>
                  <a:tcPr marL="121966" marR="121966"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noFill/>
                    </a:lnT>
                    <a:lnB w="38100" algn="ctr">
                      <a:noFill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2864">
                <a:tc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000"/>
                        <a:t>Intel Xeon (Skylake)</a:t>
                      </a:r>
                      <a:r>
                        <a:rPr lang="en-GB" sz="2000"/>
                        <a:t> </a:t>
                      </a:r>
                      <a:r>
                        <a:rPr lang="en-US" sz="2000"/>
                        <a:t>processor</a:t>
                      </a:r>
                      <a:endParaRPr lang="en-GB" sz="2000"/>
                    </a:p>
                  </a:txBody>
                  <a:tcPr marL="121966" marR="121966">
                    <a:lnL w="12700" algn="ctr">
                      <a:noFill/>
                    </a:lnL>
                    <a:lnR w="12700" algn="ctr">
                      <a:noFill/>
                    </a:lnR>
                    <a:lnT w="38100" algn="ctr">
                      <a:noFill/>
                    </a:lnT>
                    <a:lnB w="12700" algn="ctr">
                      <a:noFill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2864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2000" dirty="0"/>
                        <a:t>2,500 compute nodes</a:t>
                      </a:r>
                      <a:endParaRPr lang="en-GB" sz="2000" dirty="0"/>
                    </a:p>
                  </a:txBody>
                  <a:tcPr marL="121966" marR="121966"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noFill/>
                    </a:lnT>
                    <a:lnB w="12700" algn="ctr">
                      <a:noFill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2864"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InfiniBand EDR network </a:t>
                      </a:r>
                      <a:endParaRPr lang="en-GB" sz="2000" dirty="0"/>
                    </a:p>
                  </a:txBody>
                  <a:tcPr marL="121966" marR="121966"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noFill/>
                    </a:lnT>
                    <a:lnB w="12700" algn="ctr">
                      <a:noFill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2864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2000" b="1" dirty="0"/>
                        <a:t>~10 PFLOP/s peak </a:t>
                      </a:r>
                      <a:r>
                        <a:rPr lang="en-US" sz="2000" b="0" dirty="0"/>
                        <a:t>(CPU-based)</a:t>
                      </a:r>
                      <a:endParaRPr lang="en-GB" sz="2000" b="1" dirty="0"/>
                    </a:p>
                  </a:txBody>
                  <a:tcPr marL="121966" marR="121966"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noFill/>
                    </a:lnT>
                    <a:lnB w="12700" algn="ctr">
                      <a:noFill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07298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en-GB" sz="1600" dirty="0"/>
                    </a:p>
                  </a:txBody>
                  <a:tcPr marL="121966" marR="121966"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noFill/>
                    </a:lnT>
                    <a:lnB w="12700" algn="ctr">
                      <a:noFill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9" name="Content Placeholder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2944197"/>
              </p:ext>
            </p:extLst>
          </p:nvPr>
        </p:nvGraphicFramePr>
        <p:xfrm>
          <a:off x="6312024" y="1126653"/>
          <a:ext cx="5112568" cy="4767293"/>
        </p:xfrm>
        <a:graphic>
          <a:graphicData uri="http://schemas.openxmlformats.org/drawingml/2006/table">
            <a:tbl>
              <a:tblPr firstRow="1" bandRow="1"/>
              <a:tblGrid>
                <a:gridCol w="51125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52780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2400" dirty="0">
                          <a:solidFill>
                            <a:schemeClr val="bg1"/>
                          </a:solidFill>
                        </a:rPr>
                        <a:t>JUWELS Booster</a:t>
                      </a:r>
                      <a:endParaRPr lang="en-GB" sz="2400" dirty="0">
                        <a:solidFill>
                          <a:schemeClr val="bg1"/>
                        </a:solidFill>
                      </a:endParaRPr>
                    </a:p>
                  </a:txBody>
                  <a:tcPr marL="121966" marR="121966"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noFill/>
                    </a:lnT>
                    <a:lnB w="38100" algn="ctr">
                      <a:noFill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2409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GB" sz="2000" b="0" i="0" dirty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rPr>
                        <a:t>AMD EPYC Rome 7402 processor</a:t>
                      </a:r>
                      <a:endParaRPr dirty="0"/>
                    </a:p>
                  </a:txBody>
                  <a:tcPr marL="121966" marR="121966"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noFill/>
                    </a:lnT>
                    <a:lnB w="12700" algn="ctr">
                      <a:noFill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2409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GB" sz="2000" b="0" i="0" dirty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rPr>
                        <a:t>3,700 NVIDIA A100 GPUs</a:t>
                      </a:r>
                      <a:endParaRPr lang="en-US" sz="2000" dirty="0"/>
                    </a:p>
                  </a:txBody>
                  <a:tcPr marL="121966" marR="121966"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noFill/>
                    </a:lnT>
                    <a:lnB w="12700" algn="ctr">
                      <a:noFill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2409">
                <a:tc>
                  <a:txBody>
                    <a:bodyPr/>
                    <a:lstStyle/>
                    <a:p>
                      <a:pPr marL="0" marR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GB" sz="2000" b="0" i="0" dirty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rPr>
                        <a:t>InfiniBand HDR DragonFly+</a:t>
                      </a:r>
                      <a:endParaRPr lang="en-GB" sz="2000" dirty="0"/>
                    </a:p>
                  </a:txBody>
                  <a:tcPr marL="121966" marR="121966"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noFill/>
                    </a:lnT>
                    <a:lnB w="12700" algn="ctr">
                      <a:noFill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2409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de-DE" sz="2000" b="1" dirty="0"/>
                        <a:t>~70 PFLOP/s </a:t>
                      </a:r>
                      <a:r>
                        <a:rPr lang="de-DE" sz="2000" b="1" dirty="0" err="1"/>
                        <a:t>peak</a:t>
                      </a:r>
                      <a:r>
                        <a:rPr lang="de-DE" sz="2000" b="1" dirty="0"/>
                        <a:t> </a:t>
                      </a:r>
                      <a:r>
                        <a:rPr lang="de-DE" sz="2000" b="0" dirty="0"/>
                        <a:t>(GPU-</a:t>
                      </a:r>
                      <a:r>
                        <a:rPr lang="de-DE" sz="2000" b="0" dirty="0" err="1"/>
                        <a:t>based</a:t>
                      </a:r>
                      <a:r>
                        <a:rPr lang="de-DE" sz="2000" b="0" dirty="0"/>
                        <a:t>)</a:t>
                      </a:r>
                      <a:endParaRPr lang="en-GB" sz="2000" b="1" dirty="0"/>
                    </a:p>
                  </a:txBody>
                  <a:tcPr marL="121966" marR="121966"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noFill/>
                    </a:lnT>
                    <a:lnB w="12700" algn="ctr">
                      <a:noFill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25133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en-GB" sz="1600" dirty="0"/>
                    </a:p>
                  </a:txBody>
                  <a:tcPr marL="121966" marR="121966"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noFill/>
                    </a:lnT>
                    <a:lnB w="12700" algn="ctr">
                      <a:noFill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151919" y="3429000"/>
            <a:ext cx="3911498" cy="2059362"/>
          </a:xfrm>
          <a:prstGeom prst="rect">
            <a:avLst/>
          </a:prstGeom>
        </p:spPr>
      </p:pic>
      <p:pic>
        <p:nvPicPr>
          <p:cNvPr id="11" name="Grafik 2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6721803" y="3430908"/>
            <a:ext cx="4293009" cy="2057454"/>
          </a:xfrm>
          <a:prstGeom prst="rect">
            <a:avLst/>
          </a:prstGeom>
        </p:spPr>
      </p:pic>
      <p:grpSp>
        <p:nvGrpSpPr>
          <p:cNvPr id="15" name="Gruppieren 47"/>
          <p:cNvGrpSpPr>
            <a:grpSpLocks noChangeAspect="1"/>
          </p:cNvGrpSpPr>
          <p:nvPr/>
        </p:nvGrpSpPr>
        <p:grpSpPr bwMode="auto">
          <a:xfrm>
            <a:off x="5041948" y="4005064"/>
            <a:ext cx="1831356" cy="1053504"/>
            <a:chOff x="2409370" y="1886857"/>
            <a:chExt cx="4400975" cy="2531700"/>
          </a:xfrm>
          <a:solidFill>
            <a:srgbClr val="F3F3D8">
              <a:alpha val="75000"/>
            </a:srgbClr>
          </a:solidFill>
        </p:grpSpPr>
        <p:grpSp>
          <p:nvGrpSpPr>
            <p:cNvPr id="16" name="Gruppieren 48"/>
            <p:cNvGrpSpPr/>
            <p:nvPr/>
          </p:nvGrpSpPr>
          <p:grpSpPr bwMode="auto">
            <a:xfrm>
              <a:off x="2409370" y="1886857"/>
              <a:ext cx="4400975" cy="2531700"/>
              <a:chOff x="2409370" y="1886857"/>
              <a:chExt cx="4400975" cy="2531700"/>
            </a:xfrm>
            <a:grpFill/>
          </p:grpSpPr>
          <p:sp>
            <p:nvSpPr>
              <p:cNvPr id="29" name="Ellipse 61"/>
              <p:cNvSpPr/>
              <p:nvPr/>
            </p:nvSpPr>
            <p:spPr bwMode="auto">
              <a:xfrm>
                <a:off x="2409370" y="1886857"/>
                <a:ext cx="360000" cy="360000"/>
              </a:xfrm>
              <a:prstGeom prst="ellipse">
                <a:avLst/>
              </a:prstGeom>
              <a:grpFill/>
              <a:ln w="76200">
                <a:solidFill>
                  <a:srgbClr val="175288">
                    <a:alpha val="75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lang="de-DE" sz="1800" b="0" i="0" u="none" strike="noStrike" cap="none" spc="0">
                  <a:ln>
                    <a:noFill/>
                  </a:ln>
                  <a:solidFill>
                    <a:prstClr val="white"/>
                  </a:solidFill>
                  <a:latin typeface="Trebuchet MS"/>
                  <a:ea typeface="Arial"/>
                  <a:cs typeface="Arial"/>
                </a:endParaRPr>
              </a:p>
            </p:txBody>
          </p:sp>
          <p:sp>
            <p:nvSpPr>
              <p:cNvPr id="30" name="Ellipse 62"/>
              <p:cNvSpPr/>
              <p:nvPr/>
            </p:nvSpPr>
            <p:spPr bwMode="auto">
              <a:xfrm>
                <a:off x="2409370" y="2610757"/>
                <a:ext cx="360000" cy="360000"/>
              </a:xfrm>
              <a:prstGeom prst="ellipse">
                <a:avLst/>
              </a:prstGeom>
              <a:grpFill/>
              <a:ln w="76200">
                <a:solidFill>
                  <a:srgbClr val="175288">
                    <a:alpha val="75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lang="de-DE" sz="1800" b="0" i="0" u="none" strike="noStrike" cap="none" spc="0">
                  <a:ln>
                    <a:noFill/>
                  </a:ln>
                  <a:solidFill>
                    <a:prstClr val="white"/>
                  </a:solidFill>
                  <a:latin typeface="Trebuchet MS"/>
                  <a:ea typeface="Arial"/>
                  <a:cs typeface="Arial"/>
                </a:endParaRPr>
              </a:p>
            </p:txBody>
          </p:sp>
          <p:sp>
            <p:nvSpPr>
              <p:cNvPr id="31" name="Ellipse 63"/>
              <p:cNvSpPr/>
              <p:nvPr/>
            </p:nvSpPr>
            <p:spPr bwMode="auto">
              <a:xfrm>
                <a:off x="2409370" y="3334657"/>
                <a:ext cx="360000" cy="360000"/>
              </a:xfrm>
              <a:prstGeom prst="ellipse">
                <a:avLst/>
              </a:prstGeom>
              <a:grpFill/>
              <a:ln w="76200">
                <a:solidFill>
                  <a:srgbClr val="175288">
                    <a:alpha val="75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lang="de-DE" sz="1800" b="0" i="0" u="none" strike="noStrike" cap="none" spc="0">
                  <a:ln>
                    <a:noFill/>
                  </a:ln>
                  <a:solidFill>
                    <a:prstClr val="white"/>
                  </a:solidFill>
                  <a:latin typeface="Trebuchet MS"/>
                  <a:ea typeface="Arial"/>
                  <a:cs typeface="Arial"/>
                </a:endParaRPr>
              </a:p>
            </p:txBody>
          </p:sp>
          <p:sp>
            <p:nvSpPr>
              <p:cNvPr id="32" name="Ellipse 64"/>
              <p:cNvSpPr/>
              <p:nvPr/>
            </p:nvSpPr>
            <p:spPr bwMode="auto">
              <a:xfrm>
                <a:off x="2409370" y="4058557"/>
                <a:ext cx="360000" cy="360000"/>
              </a:xfrm>
              <a:prstGeom prst="ellipse">
                <a:avLst/>
              </a:prstGeom>
              <a:grpFill/>
              <a:ln w="76200">
                <a:solidFill>
                  <a:srgbClr val="175288">
                    <a:alpha val="75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lang="de-DE" sz="1800" b="0" i="0" u="none" strike="noStrike" cap="none" spc="0">
                  <a:ln>
                    <a:noFill/>
                  </a:ln>
                  <a:solidFill>
                    <a:prstClr val="white"/>
                  </a:solidFill>
                  <a:latin typeface="Trebuchet MS"/>
                  <a:ea typeface="Arial"/>
                  <a:cs typeface="Arial"/>
                </a:endParaRPr>
              </a:p>
            </p:txBody>
          </p:sp>
          <p:sp>
            <p:nvSpPr>
              <p:cNvPr id="33" name="Rechteck 65"/>
              <p:cNvSpPr/>
              <p:nvPr/>
            </p:nvSpPr>
            <p:spPr bwMode="auto">
              <a:xfrm>
                <a:off x="3385665" y="2072640"/>
                <a:ext cx="270000" cy="729683"/>
              </a:xfrm>
              <a:prstGeom prst="rect">
                <a:avLst/>
              </a:prstGeom>
              <a:grpFill/>
              <a:ln w="76200">
                <a:solidFill>
                  <a:srgbClr val="175288">
                    <a:alpha val="75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lang="de-DE" sz="1800" b="0" i="0" u="none" strike="noStrike" cap="none" spc="0">
                  <a:ln>
                    <a:noFill/>
                  </a:ln>
                  <a:solidFill>
                    <a:prstClr val="white"/>
                  </a:solidFill>
                  <a:latin typeface="Trebuchet MS"/>
                  <a:ea typeface="Arial"/>
                  <a:cs typeface="Arial"/>
                </a:endParaRPr>
              </a:p>
            </p:txBody>
          </p:sp>
          <p:sp>
            <p:nvSpPr>
              <p:cNvPr id="34" name="Rechteck 66"/>
              <p:cNvSpPr/>
              <p:nvPr/>
            </p:nvSpPr>
            <p:spPr bwMode="auto">
              <a:xfrm>
                <a:off x="3385665" y="3520440"/>
                <a:ext cx="270000" cy="729683"/>
              </a:xfrm>
              <a:prstGeom prst="rect">
                <a:avLst/>
              </a:prstGeom>
              <a:grpFill/>
              <a:ln w="76200">
                <a:solidFill>
                  <a:srgbClr val="175288">
                    <a:alpha val="75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lang="de-DE" sz="1800" b="0" i="0" u="none" strike="noStrike" cap="none" spc="0">
                  <a:ln>
                    <a:noFill/>
                  </a:ln>
                  <a:solidFill>
                    <a:prstClr val="white"/>
                  </a:solidFill>
                  <a:latin typeface="Trebuchet MS"/>
                  <a:ea typeface="Arial"/>
                  <a:cs typeface="Arial"/>
                </a:endParaRPr>
              </a:p>
            </p:txBody>
          </p:sp>
          <p:sp>
            <p:nvSpPr>
              <p:cNvPr id="35" name="Rechteck 67"/>
              <p:cNvSpPr/>
              <p:nvPr/>
            </p:nvSpPr>
            <p:spPr bwMode="auto">
              <a:xfrm>
                <a:off x="4271960" y="2790757"/>
                <a:ext cx="270000" cy="729683"/>
              </a:xfrm>
              <a:prstGeom prst="rect">
                <a:avLst/>
              </a:prstGeom>
              <a:grpFill/>
              <a:ln w="76200">
                <a:solidFill>
                  <a:srgbClr val="175288">
                    <a:alpha val="75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lang="de-DE" sz="1800" b="0" i="0" u="none" strike="noStrike" cap="none" spc="0">
                  <a:ln>
                    <a:noFill/>
                  </a:ln>
                  <a:solidFill>
                    <a:prstClr val="white"/>
                  </a:solidFill>
                  <a:latin typeface="Trebuchet MS"/>
                  <a:ea typeface="Arial"/>
                  <a:cs typeface="Arial"/>
                </a:endParaRPr>
              </a:p>
            </p:txBody>
          </p:sp>
          <p:sp>
            <p:nvSpPr>
              <p:cNvPr id="36" name="Rechteck 68"/>
              <p:cNvSpPr/>
              <p:nvPr/>
            </p:nvSpPr>
            <p:spPr bwMode="auto">
              <a:xfrm>
                <a:off x="4683440" y="2790757"/>
                <a:ext cx="270000" cy="729683"/>
              </a:xfrm>
              <a:prstGeom prst="rect">
                <a:avLst/>
              </a:prstGeom>
              <a:grpFill/>
              <a:ln w="76200">
                <a:solidFill>
                  <a:srgbClr val="175288">
                    <a:alpha val="75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lang="de-DE" sz="1800" b="0" i="0" u="none" strike="noStrike" cap="none" spc="0">
                  <a:ln>
                    <a:noFill/>
                  </a:ln>
                  <a:solidFill>
                    <a:prstClr val="white"/>
                  </a:solidFill>
                  <a:latin typeface="Trebuchet MS"/>
                  <a:ea typeface="Arial"/>
                  <a:cs typeface="Arial"/>
                </a:endParaRPr>
              </a:p>
            </p:txBody>
          </p:sp>
          <p:grpSp>
            <p:nvGrpSpPr>
              <p:cNvPr id="37" name="Gruppieren 69"/>
              <p:cNvGrpSpPr/>
              <p:nvPr/>
            </p:nvGrpSpPr>
            <p:grpSpPr bwMode="auto">
              <a:xfrm flipH="1">
                <a:off x="5564050" y="1886857"/>
                <a:ext cx="1246295" cy="2531700"/>
                <a:chOff x="5746930" y="2504077"/>
                <a:chExt cx="1246295" cy="2531700"/>
              </a:xfrm>
              <a:grpFill/>
            </p:grpSpPr>
            <p:sp>
              <p:nvSpPr>
                <p:cNvPr id="38" name="Ellipse 70"/>
                <p:cNvSpPr/>
                <p:nvPr/>
              </p:nvSpPr>
              <p:spPr bwMode="auto">
                <a:xfrm>
                  <a:off x="5746930" y="2504077"/>
                  <a:ext cx="360000" cy="360000"/>
                </a:xfrm>
                <a:prstGeom prst="ellipse">
                  <a:avLst/>
                </a:prstGeom>
                <a:grpFill/>
                <a:ln w="76200">
                  <a:solidFill>
                    <a:srgbClr val="175288">
                      <a:alpha val="75000"/>
                    </a:srgb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45720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lang="de-DE" sz="1800" b="0" i="0" u="none" strike="noStrike" cap="none" spc="0">
                    <a:ln>
                      <a:noFill/>
                    </a:ln>
                    <a:solidFill>
                      <a:prstClr val="white"/>
                    </a:solidFill>
                    <a:latin typeface="Trebuchet MS"/>
                    <a:ea typeface="Arial"/>
                    <a:cs typeface="Arial"/>
                  </a:endParaRPr>
                </a:p>
              </p:txBody>
            </p:sp>
            <p:sp>
              <p:nvSpPr>
                <p:cNvPr id="39" name="Ellipse 71"/>
                <p:cNvSpPr/>
                <p:nvPr/>
              </p:nvSpPr>
              <p:spPr bwMode="auto">
                <a:xfrm>
                  <a:off x="5746930" y="3227976"/>
                  <a:ext cx="360000" cy="360000"/>
                </a:xfrm>
                <a:prstGeom prst="ellipse">
                  <a:avLst/>
                </a:prstGeom>
                <a:grpFill/>
                <a:ln w="76200">
                  <a:solidFill>
                    <a:srgbClr val="175288">
                      <a:alpha val="75000"/>
                    </a:srgb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45720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lang="de-DE" sz="1800" b="0" i="0" u="none" strike="noStrike" cap="none" spc="0">
                    <a:ln>
                      <a:noFill/>
                    </a:ln>
                    <a:solidFill>
                      <a:prstClr val="white"/>
                    </a:solidFill>
                    <a:latin typeface="Trebuchet MS"/>
                    <a:ea typeface="Arial"/>
                    <a:cs typeface="Arial"/>
                  </a:endParaRPr>
                </a:p>
              </p:txBody>
            </p:sp>
            <p:sp>
              <p:nvSpPr>
                <p:cNvPr id="40" name="Ellipse 72"/>
                <p:cNvSpPr/>
                <p:nvPr/>
              </p:nvSpPr>
              <p:spPr bwMode="auto">
                <a:xfrm>
                  <a:off x="5746930" y="3951877"/>
                  <a:ext cx="360000" cy="360000"/>
                </a:xfrm>
                <a:prstGeom prst="ellipse">
                  <a:avLst/>
                </a:prstGeom>
                <a:grpFill/>
                <a:ln w="76200">
                  <a:solidFill>
                    <a:srgbClr val="175288">
                      <a:alpha val="75000"/>
                    </a:srgb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45720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lang="de-DE" sz="1800" b="0" i="0" u="none" strike="noStrike" cap="none" spc="0">
                    <a:ln>
                      <a:noFill/>
                    </a:ln>
                    <a:solidFill>
                      <a:prstClr val="white"/>
                    </a:solidFill>
                    <a:latin typeface="Trebuchet MS"/>
                    <a:ea typeface="Arial"/>
                    <a:cs typeface="Arial"/>
                  </a:endParaRPr>
                </a:p>
              </p:txBody>
            </p:sp>
            <p:sp>
              <p:nvSpPr>
                <p:cNvPr id="41" name="Ellipse 73"/>
                <p:cNvSpPr/>
                <p:nvPr/>
              </p:nvSpPr>
              <p:spPr bwMode="auto">
                <a:xfrm>
                  <a:off x="5746930" y="4675777"/>
                  <a:ext cx="360000" cy="360000"/>
                </a:xfrm>
                <a:prstGeom prst="ellipse">
                  <a:avLst/>
                </a:prstGeom>
                <a:grpFill/>
                <a:ln w="76200">
                  <a:solidFill>
                    <a:srgbClr val="175288">
                      <a:alpha val="75000"/>
                    </a:srgb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45720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lang="de-DE" sz="1800" b="0" i="0" u="none" strike="noStrike" cap="none" spc="0">
                    <a:ln>
                      <a:noFill/>
                    </a:ln>
                    <a:solidFill>
                      <a:prstClr val="white"/>
                    </a:solidFill>
                    <a:latin typeface="Trebuchet MS"/>
                    <a:ea typeface="Arial"/>
                    <a:cs typeface="Arial"/>
                  </a:endParaRPr>
                </a:p>
              </p:txBody>
            </p:sp>
            <p:sp>
              <p:nvSpPr>
                <p:cNvPr id="42" name="Rechteck 74"/>
                <p:cNvSpPr/>
                <p:nvPr/>
              </p:nvSpPr>
              <p:spPr bwMode="auto">
                <a:xfrm>
                  <a:off x="6723225" y="2689860"/>
                  <a:ext cx="270000" cy="729683"/>
                </a:xfrm>
                <a:prstGeom prst="rect">
                  <a:avLst/>
                </a:prstGeom>
                <a:grpFill/>
                <a:ln w="76200">
                  <a:solidFill>
                    <a:srgbClr val="175288">
                      <a:alpha val="75000"/>
                    </a:srgb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45720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lang="de-DE" sz="1800" b="0" i="0" u="none" strike="noStrike" cap="none" spc="0">
                    <a:ln>
                      <a:noFill/>
                    </a:ln>
                    <a:solidFill>
                      <a:prstClr val="white"/>
                    </a:solidFill>
                    <a:latin typeface="Trebuchet MS"/>
                    <a:ea typeface="Arial"/>
                    <a:cs typeface="Arial"/>
                  </a:endParaRPr>
                </a:p>
              </p:txBody>
            </p:sp>
            <p:sp>
              <p:nvSpPr>
                <p:cNvPr id="43" name="Rechteck 75"/>
                <p:cNvSpPr/>
                <p:nvPr/>
              </p:nvSpPr>
              <p:spPr bwMode="auto">
                <a:xfrm>
                  <a:off x="6723225" y="4137660"/>
                  <a:ext cx="270000" cy="729683"/>
                </a:xfrm>
                <a:prstGeom prst="rect">
                  <a:avLst/>
                </a:prstGeom>
                <a:grpFill/>
                <a:ln w="76200">
                  <a:solidFill>
                    <a:srgbClr val="175288">
                      <a:alpha val="75000"/>
                    </a:srgb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45720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lang="de-DE" sz="1800" b="0" i="0" u="none" strike="noStrike" cap="none" spc="0">
                    <a:ln>
                      <a:noFill/>
                    </a:ln>
                    <a:solidFill>
                      <a:prstClr val="white"/>
                    </a:solidFill>
                    <a:latin typeface="Trebuchet MS"/>
                    <a:ea typeface="Arial"/>
                    <a:cs typeface="Arial"/>
                  </a:endParaRPr>
                </a:p>
              </p:txBody>
            </p:sp>
          </p:grpSp>
        </p:grpSp>
        <p:cxnSp>
          <p:nvCxnSpPr>
            <p:cNvPr id="17" name="Gerader Verbinder 49"/>
            <p:cNvCxnSpPr>
              <a:cxnSpLocks/>
              <a:stCxn id="29" idx="6"/>
              <a:endCxn id="33" idx="1"/>
            </p:cNvCxnSpPr>
            <p:nvPr/>
          </p:nvCxnSpPr>
          <p:spPr bwMode="auto">
            <a:xfrm>
              <a:off x="2769370" y="2066857"/>
              <a:ext cx="616295" cy="370625"/>
            </a:xfrm>
            <a:prstGeom prst="line">
              <a:avLst/>
            </a:prstGeom>
            <a:grpFill/>
            <a:ln w="76200">
              <a:solidFill>
                <a:srgbClr val="175288">
                  <a:alpha val="75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r Verbinder 50"/>
            <p:cNvCxnSpPr>
              <a:cxnSpLocks/>
              <a:stCxn id="30" idx="6"/>
              <a:endCxn id="33" idx="1"/>
            </p:cNvCxnSpPr>
            <p:nvPr/>
          </p:nvCxnSpPr>
          <p:spPr bwMode="auto">
            <a:xfrm flipV="1">
              <a:off x="2769370" y="2437482"/>
              <a:ext cx="616295" cy="353275"/>
            </a:xfrm>
            <a:prstGeom prst="line">
              <a:avLst/>
            </a:prstGeom>
            <a:grpFill/>
            <a:ln w="76200">
              <a:solidFill>
                <a:srgbClr val="175288">
                  <a:alpha val="75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r Verbinder 51"/>
            <p:cNvCxnSpPr>
              <a:cxnSpLocks/>
              <a:stCxn id="32" idx="6"/>
              <a:endCxn id="34" idx="1"/>
            </p:cNvCxnSpPr>
            <p:nvPr/>
          </p:nvCxnSpPr>
          <p:spPr bwMode="auto">
            <a:xfrm flipV="1">
              <a:off x="2769370" y="3885282"/>
              <a:ext cx="616295" cy="353275"/>
            </a:xfrm>
            <a:prstGeom prst="line">
              <a:avLst/>
            </a:prstGeom>
            <a:grpFill/>
            <a:ln w="76200">
              <a:solidFill>
                <a:srgbClr val="175288">
                  <a:alpha val="75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r Verbinder 52"/>
            <p:cNvCxnSpPr>
              <a:cxnSpLocks/>
              <a:endCxn id="34" idx="1"/>
            </p:cNvCxnSpPr>
            <p:nvPr/>
          </p:nvCxnSpPr>
          <p:spPr bwMode="auto">
            <a:xfrm>
              <a:off x="2763685" y="3527254"/>
              <a:ext cx="621980" cy="358028"/>
            </a:xfrm>
            <a:prstGeom prst="line">
              <a:avLst/>
            </a:prstGeom>
            <a:grpFill/>
            <a:ln w="76200">
              <a:solidFill>
                <a:srgbClr val="175288">
                  <a:alpha val="75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r Verbinder 53"/>
            <p:cNvCxnSpPr>
              <a:cxnSpLocks/>
              <a:stCxn id="42" idx="1"/>
              <a:endCxn id="38" idx="6"/>
            </p:cNvCxnSpPr>
            <p:nvPr/>
          </p:nvCxnSpPr>
          <p:spPr bwMode="auto">
            <a:xfrm flipV="1">
              <a:off x="5834050" y="2066857"/>
              <a:ext cx="616295" cy="370625"/>
            </a:xfrm>
            <a:prstGeom prst="line">
              <a:avLst/>
            </a:prstGeom>
            <a:grpFill/>
            <a:ln w="76200">
              <a:solidFill>
                <a:srgbClr val="175288">
                  <a:alpha val="75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Gerader Verbinder 54"/>
            <p:cNvCxnSpPr>
              <a:cxnSpLocks/>
              <a:stCxn id="42" idx="1"/>
              <a:endCxn id="39" idx="6"/>
            </p:cNvCxnSpPr>
            <p:nvPr/>
          </p:nvCxnSpPr>
          <p:spPr bwMode="auto">
            <a:xfrm>
              <a:off x="5834050" y="2437482"/>
              <a:ext cx="616295" cy="353275"/>
            </a:xfrm>
            <a:prstGeom prst="line">
              <a:avLst/>
            </a:prstGeom>
            <a:grpFill/>
            <a:ln w="76200">
              <a:solidFill>
                <a:srgbClr val="175288">
                  <a:alpha val="75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r Verbinder 55"/>
            <p:cNvCxnSpPr>
              <a:cxnSpLocks/>
              <a:stCxn id="43" idx="1"/>
              <a:endCxn id="41" idx="6"/>
            </p:cNvCxnSpPr>
            <p:nvPr/>
          </p:nvCxnSpPr>
          <p:spPr bwMode="auto">
            <a:xfrm>
              <a:off x="5834050" y="3885282"/>
              <a:ext cx="616295" cy="353275"/>
            </a:xfrm>
            <a:prstGeom prst="line">
              <a:avLst/>
            </a:prstGeom>
            <a:grpFill/>
            <a:ln w="76200">
              <a:solidFill>
                <a:srgbClr val="175288">
                  <a:alpha val="75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r Verbinder 56"/>
            <p:cNvCxnSpPr>
              <a:cxnSpLocks/>
              <a:stCxn id="43" idx="1"/>
              <a:endCxn id="40" idx="6"/>
            </p:cNvCxnSpPr>
            <p:nvPr/>
          </p:nvCxnSpPr>
          <p:spPr bwMode="auto">
            <a:xfrm flipV="1">
              <a:off x="5834050" y="3514657"/>
              <a:ext cx="616295" cy="370625"/>
            </a:xfrm>
            <a:prstGeom prst="line">
              <a:avLst/>
            </a:prstGeom>
            <a:grpFill/>
            <a:ln w="76200">
              <a:solidFill>
                <a:srgbClr val="175288">
                  <a:alpha val="75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r Verbinder 57"/>
            <p:cNvCxnSpPr>
              <a:cxnSpLocks/>
            </p:cNvCxnSpPr>
            <p:nvPr/>
          </p:nvCxnSpPr>
          <p:spPr bwMode="auto">
            <a:xfrm flipV="1">
              <a:off x="4930405" y="2600132"/>
              <a:ext cx="616295" cy="370625"/>
            </a:xfrm>
            <a:prstGeom prst="line">
              <a:avLst/>
            </a:prstGeom>
            <a:grpFill/>
            <a:ln w="76200">
              <a:solidFill>
                <a:srgbClr val="175288">
                  <a:alpha val="75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Gerader Verbinder 58"/>
            <p:cNvCxnSpPr>
              <a:cxnSpLocks/>
            </p:cNvCxnSpPr>
            <p:nvPr/>
          </p:nvCxnSpPr>
          <p:spPr bwMode="auto">
            <a:xfrm>
              <a:off x="4947755" y="3370422"/>
              <a:ext cx="616295" cy="353275"/>
            </a:xfrm>
            <a:prstGeom prst="line">
              <a:avLst/>
            </a:prstGeom>
            <a:grpFill/>
            <a:ln w="76200">
              <a:solidFill>
                <a:srgbClr val="175288">
                  <a:alpha val="75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Gerader Verbinder 59"/>
            <p:cNvCxnSpPr>
              <a:cxnSpLocks/>
            </p:cNvCxnSpPr>
            <p:nvPr/>
          </p:nvCxnSpPr>
          <p:spPr bwMode="auto">
            <a:xfrm>
              <a:off x="3652823" y="2600131"/>
              <a:ext cx="616295" cy="370625"/>
            </a:xfrm>
            <a:prstGeom prst="line">
              <a:avLst/>
            </a:prstGeom>
            <a:grpFill/>
            <a:ln w="76200">
              <a:solidFill>
                <a:srgbClr val="175288">
                  <a:alpha val="75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r Verbinder 60"/>
            <p:cNvCxnSpPr>
              <a:cxnSpLocks/>
            </p:cNvCxnSpPr>
            <p:nvPr/>
          </p:nvCxnSpPr>
          <p:spPr bwMode="auto">
            <a:xfrm flipV="1">
              <a:off x="3661350" y="3403870"/>
              <a:ext cx="616295" cy="353275"/>
            </a:xfrm>
            <a:prstGeom prst="line">
              <a:avLst/>
            </a:prstGeom>
            <a:grpFill/>
            <a:ln w="76200">
              <a:solidFill>
                <a:srgbClr val="175288">
                  <a:alpha val="75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Rectangle 2"/>
          <p:cNvSpPr/>
          <p:nvPr/>
        </p:nvSpPr>
        <p:spPr bwMode="auto">
          <a:xfrm>
            <a:off x="207915" y="3886688"/>
            <a:ext cx="11780637" cy="1292662"/>
          </a:xfrm>
          <a:prstGeom prst="rect">
            <a:avLst/>
          </a:prstGeom>
          <a:solidFill>
            <a:schemeClr val="bg1"/>
          </a:solidFill>
          <a:ln>
            <a:solidFill>
              <a:srgbClr val="023D6B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>
              <a:defRPr/>
            </a:pPr>
            <a:r>
              <a:rPr lang="en-US" sz="5400" b="1" spc="50" dirty="0">
                <a:ln w="0"/>
                <a:solidFill>
                  <a:schemeClr val="tx2"/>
                </a:solidFill>
              </a:rPr>
              <a:t>JUWELS as blueprint for JUPITER</a:t>
            </a:r>
            <a:endParaRPr dirty="0">
              <a:solidFill>
                <a:schemeClr val="tx2"/>
              </a:solidFill>
            </a:endParaRPr>
          </a:p>
          <a:p>
            <a:pPr algn="ctr">
              <a:defRPr/>
            </a:pPr>
            <a:r>
              <a:rPr lang="en-US" sz="2400" b="1" cap="none" spc="50" dirty="0">
                <a:ln w="0"/>
                <a:solidFill>
                  <a:schemeClr val="tx2"/>
                </a:solidFill>
              </a:rPr>
              <a:t>(modulo specific hardware vendors and generations)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 dirty="0">
                <a:solidFill>
                  <a:srgbClr val="023D6B"/>
                </a:solidFill>
              </a:rPr>
              <a:t>JUWELS </a:t>
            </a:r>
            <a:r>
              <a:rPr lang="en-US" cap="none" dirty="0">
                <a:solidFill>
                  <a:srgbClr val="023D6B"/>
                </a:solidFill>
              </a:rPr>
              <a:t>connectivity</a:t>
            </a:r>
            <a:endParaRPr cap="non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5"/>
          </p:nvPr>
        </p:nvSpPr>
        <p:spPr bwMode="auto"/>
        <p:txBody>
          <a:bodyPr/>
          <a:lstStyle/>
          <a:p>
            <a:pPr>
              <a:defRPr/>
            </a:pPr>
            <a:r>
              <a:rPr lang="en-US">
                <a:solidFill>
                  <a:srgbClr val="023D6B"/>
                </a:solidFill>
              </a:rPr>
              <a:t>Welcome to the jungle</a:t>
            </a:r>
            <a:endParaRPr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3791744" y="690647"/>
            <a:ext cx="6623092" cy="587727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 bwMode="auto">
          <a:xfrm>
            <a:off x="470433" y="1671180"/>
            <a:ext cx="2265364" cy="44781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  <a:defRPr/>
            </a:pPr>
            <a:r>
              <a:rPr lang="en-GB" sz="2000">
                <a:solidFill>
                  <a:srgbClr val="6495EE"/>
                </a:solidFill>
              </a:rPr>
              <a:t>Cluster node</a:t>
            </a:r>
            <a:endParaRPr/>
          </a:p>
          <a:p>
            <a:pPr algn="l">
              <a:lnSpc>
                <a:spcPct val="95000"/>
              </a:lnSpc>
              <a:defRPr/>
            </a:pPr>
            <a:r>
              <a:rPr lang="en-GB" sz="2000">
                <a:solidFill>
                  <a:srgbClr val="228B21"/>
                </a:solidFill>
              </a:rPr>
              <a:t>Cluster GPU node</a:t>
            </a:r>
            <a:endParaRPr/>
          </a:p>
          <a:p>
            <a:pPr algn="l">
              <a:lnSpc>
                <a:spcPct val="95000"/>
              </a:lnSpc>
              <a:defRPr/>
            </a:pPr>
            <a:r>
              <a:rPr lang="en-GB" sz="2000">
                <a:solidFill>
                  <a:srgbClr val="0022FF"/>
                </a:solidFill>
              </a:rPr>
              <a:t>Cluster switch</a:t>
            </a:r>
            <a:endParaRPr/>
          </a:p>
          <a:p>
            <a:pPr algn="l">
              <a:lnSpc>
                <a:spcPct val="95000"/>
              </a:lnSpc>
              <a:defRPr/>
            </a:pPr>
            <a:r>
              <a:rPr lang="en-GB" sz="2000">
                <a:solidFill>
                  <a:srgbClr val="FF7F4F"/>
                </a:solidFill>
              </a:rPr>
              <a:t>Cluster gateway</a:t>
            </a:r>
            <a:endParaRPr/>
          </a:p>
          <a:p>
            <a:pPr>
              <a:lnSpc>
                <a:spcPct val="95000"/>
              </a:lnSpc>
              <a:defRPr/>
            </a:pPr>
            <a:endParaRPr lang="en-GB" sz="2000"/>
          </a:p>
          <a:p>
            <a:pPr>
              <a:lnSpc>
                <a:spcPct val="95000"/>
              </a:lnSpc>
              <a:defRPr/>
            </a:pPr>
            <a:r>
              <a:rPr lang="en-GB" sz="2000">
                <a:solidFill>
                  <a:srgbClr val="FF0100"/>
                </a:solidFill>
              </a:rPr>
              <a:t>Top level switch</a:t>
            </a:r>
            <a:endParaRPr/>
          </a:p>
          <a:p>
            <a:pPr algn="l">
              <a:lnSpc>
                <a:spcPct val="95000"/>
              </a:lnSpc>
              <a:defRPr/>
            </a:pPr>
            <a:endParaRPr lang="en-GB" sz="2000"/>
          </a:p>
          <a:p>
            <a:pPr>
              <a:lnSpc>
                <a:spcPct val="95000"/>
              </a:lnSpc>
              <a:defRPr/>
            </a:pPr>
            <a:r>
              <a:rPr lang="en-GB" sz="2000">
                <a:solidFill>
                  <a:srgbClr val="00FF00"/>
                </a:solidFill>
              </a:rPr>
              <a:t>Booster node</a:t>
            </a:r>
            <a:endParaRPr/>
          </a:p>
          <a:p>
            <a:pPr>
              <a:lnSpc>
                <a:spcPct val="95000"/>
              </a:lnSpc>
              <a:defRPr/>
            </a:pPr>
            <a:r>
              <a:rPr lang="en-GB" sz="2000">
                <a:solidFill>
                  <a:srgbClr val="006300"/>
                </a:solidFill>
              </a:rPr>
              <a:t>Booster switch</a:t>
            </a:r>
            <a:endParaRPr/>
          </a:p>
          <a:p>
            <a:pPr algn="l">
              <a:lnSpc>
                <a:spcPct val="95000"/>
              </a:lnSpc>
              <a:defRPr/>
            </a:pPr>
            <a:r>
              <a:rPr lang="en-GB" sz="2000">
                <a:solidFill>
                  <a:srgbClr val="8B3E2F"/>
                </a:solidFill>
              </a:rPr>
              <a:t>Booster gateway</a:t>
            </a:r>
            <a:endParaRPr/>
          </a:p>
          <a:p>
            <a:pPr algn="l">
              <a:lnSpc>
                <a:spcPct val="95000"/>
              </a:lnSpc>
              <a:defRPr/>
            </a:pPr>
            <a:endParaRPr lang="en-GB" sz="2000"/>
          </a:p>
          <a:p>
            <a:pPr>
              <a:lnSpc>
                <a:spcPct val="95000"/>
              </a:lnSpc>
              <a:defRPr/>
            </a:pPr>
            <a:r>
              <a:rPr lang="en-GB" sz="2000">
                <a:solidFill>
                  <a:srgbClr val="8A0000"/>
                </a:solidFill>
              </a:rPr>
              <a:t>JUST-IME node</a:t>
            </a:r>
            <a:endParaRPr/>
          </a:p>
          <a:p>
            <a:pPr algn="l">
              <a:lnSpc>
                <a:spcPct val="95000"/>
              </a:lnSpc>
              <a:defRPr/>
            </a:pPr>
            <a:r>
              <a:rPr lang="en-GB" sz="2000">
                <a:solidFill>
                  <a:srgbClr val="DC133B"/>
                </a:solidFill>
              </a:rPr>
              <a:t>JUST-IME switch</a:t>
            </a:r>
            <a:endParaRPr/>
          </a:p>
          <a:p>
            <a:pPr algn="l">
              <a:lnSpc>
                <a:spcPct val="95000"/>
              </a:lnSpc>
              <a:defRPr/>
            </a:pPr>
            <a:endParaRPr lang="en-GB" sz="2000"/>
          </a:p>
          <a:p>
            <a:pPr algn="l">
              <a:lnSpc>
                <a:spcPct val="95000"/>
              </a:lnSpc>
              <a:defRPr/>
            </a:pPr>
            <a:r>
              <a:rPr lang="en-GB" sz="2000">
                <a:solidFill>
                  <a:srgbClr val="FFA600"/>
                </a:solidFill>
              </a:rPr>
              <a:t>Service node</a:t>
            </a:r>
            <a:endParaRPr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D56F8D-22BA-C53A-592E-963CA9E8A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Three take-away messages for tonight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2EA390-D684-29E5-BF30-9A7AA27471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3250" y="2196593"/>
            <a:ext cx="11449049" cy="2464813"/>
          </a:xfrm>
        </p:spPr>
        <p:txBody>
          <a:bodyPr/>
          <a:lstStyle/>
          <a:p>
            <a:pPr marL="0" indent="0" algn="ctr">
              <a:buNone/>
            </a:pPr>
            <a:r>
              <a:rPr lang="en-DE" sz="4000" baseline="-8000" dirty="0"/>
              <a:t>1️⃣</a:t>
            </a:r>
            <a:r>
              <a:rPr lang="en-DE" sz="2800" dirty="0"/>
              <a:t> HPC can be the only way to achieve </a:t>
            </a:r>
            <a:r>
              <a:rPr lang="en-US" sz="2800" dirty="0"/>
              <a:t>specific </a:t>
            </a:r>
            <a:r>
              <a:rPr lang="en-US" sz="2800" b="1" dirty="0"/>
              <a:t>scientific goals</a:t>
            </a:r>
            <a:r>
              <a:rPr lang="en-US" sz="2800" dirty="0"/>
              <a:t>.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4000" baseline="-8000" dirty="0"/>
              <a:t>2️⃣</a:t>
            </a:r>
            <a:r>
              <a:rPr lang="en-US" sz="2800" dirty="0"/>
              <a:t> </a:t>
            </a:r>
            <a:r>
              <a:rPr lang="en-US" sz="2800" dirty="0" err="1"/>
              <a:t>Exascale</a:t>
            </a:r>
            <a:r>
              <a:rPr lang="en-US" sz="2800" dirty="0"/>
              <a:t> Computing heralds a </a:t>
            </a:r>
            <a:r>
              <a:rPr lang="en-US" sz="2800" b="1" dirty="0"/>
              <a:t>new era</a:t>
            </a:r>
            <a:r>
              <a:rPr lang="en-US" sz="2800" dirty="0"/>
              <a:t> for HPC.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4000" baseline="-8000" dirty="0"/>
              <a:t>3️⃣</a:t>
            </a:r>
            <a:r>
              <a:rPr lang="en-US" sz="2800" dirty="0"/>
              <a:t> Building and using these machines does </a:t>
            </a:r>
            <a:r>
              <a:rPr lang="en-US" sz="2800" b="1" dirty="0"/>
              <a:t>not get easier</a:t>
            </a:r>
            <a:r>
              <a:rPr lang="en-US" sz="2800" dirty="0"/>
              <a:t>.</a:t>
            </a:r>
            <a:endParaRPr lang="en-DE" sz="280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799E082-A82D-645E-57B2-6FAFBFEF257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3617628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D56F8D-22BA-C53A-592E-963CA9E8A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One final comment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2EA390-D684-29E5-BF30-9A7AA27471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80048" y="2816932"/>
            <a:ext cx="6431903" cy="1224136"/>
          </a:xfrm>
          <a:solidFill>
            <a:schemeClr val="bg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txBody>
          <a:bodyPr/>
          <a:lstStyle/>
          <a:p>
            <a:pPr marL="0" indent="0" algn="ctr">
              <a:buNone/>
            </a:pPr>
            <a:r>
              <a:rPr lang="en-GB" dirty="0"/>
              <a:t>"I would rather have today's algorithms on yesterday's computers than vice versa." </a:t>
            </a:r>
          </a:p>
          <a:p>
            <a:pPr marL="0" indent="0" algn="ctr">
              <a:buNone/>
            </a:pPr>
            <a:r>
              <a:rPr lang="en-GB" sz="1600" dirty="0"/>
              <a:t>Philippe </a:t>
            </a:r>
            <a:r>
              <a:rPr lang="en-GB" sz="1600" dirty="0" err="1"/>
              <a:t>Toint</a:t>
            </a:r>
            <a:r>
              <a:rPr lang="en-GB" sz="1600" dirty="0"/>
              <a:t> </a:t>
            </a:r>
            <a:endParaRPr lang="en-DE" sz="160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799E082-A82D-645E-57B2-6FAFBFEF257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1033577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Picture Placeholder 7"/>
          <p:cNvPicPr>
            <a:picLocks noChangeAspect="1"/>
          </p:cNvPicPr>
          <p:nvPr/>
        </p:nvPicPr>
        <p:blipFill>
          <a:blip r:embed="rId2"/>
          <a:srcRect t="25531" b="67"/>
          <a:stretch/>
        </p:blipFill>
        <p:spPr bwMode="auto">
          <a:xfrm>
            <a:off x="-1" y="0"/>
            <a:ext cx="12291227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 bwMode="auto">
          <a:xfrm>
            <a:off x="529571" y="5387806"/>
            <a:ext cx="37818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n-US" sz="5400" b="1" cap="none" spc="5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</a:rPr>
              <a:t>Thank You</a:t>
            </a:r>
          </a:p>
        </p:txBody>
      </p:sp>
      <p:sp>
        <p:nvSpPr>
          <p:cNvPr id="5" name="Rectangle 4"/>
          <p:cNvSpPr/>
          <p:nvPr/>
        </p:nvSpPr>
        <p:spPr bwMode="auto">
          <a:xfrm>
            <a:off x="7007154" y="5620871"/>
            <a:ext cx="5284072" cy="12413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4" name="Grafik 8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7106380" y="5733516"/>
            <a:ext cx="5085620" cy="977308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GB" cap="none" dirty="0">
                <a:solidFill>
                  <a:srgbClr val="023D6B"/>
                </a:solidFill>
              </a:rPr>
              <a:t>JUWELS vs. JUPITER </a:t>
            </a:r>
            <a:r>
              <a:rPr lang="en-GB" sz="2400" cap="none" dirty="0">
                <a:solidFill>
                  <a:srgbClr val="023D6B"/>
                </a:solidFill>
              </a:rPr>
              <a:t>(expectations)</a:t>
            </a:r>
            <a:endParaRPr cap="none" dirty="0"/>
          </a:p>
        </p:txBody>
      </p:sp>
      <p:graphicFrame>
        <p:nvGraphicFramePr>
          <p:cNvPr id="18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11790732"/>
              </p:ext>
            </p:extLst>
          </p:nvPr>
        </p:nvGraphicFramePr>
        <p:xfrm>
          <a:off x="1043229" y="1046051"/>
          <a:ext cx="10105541" cy="4765897"/>
        </p:xfrm>
        <a:graphic>
          <a:graphicData uri="http://schemas.openxmlformats.org/drawingml/2006/table">
            <a:tbl>
              <a:tblPr firstRow="1" bandRow="1"/>
              <a:tblGrid>
                <a:gridCol w="25078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988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9882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45719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en-GB" sz="2300"/>
                    </a:p>
                  </a:txBody>
                  <a:tcPr marL="114177" marR="114177" marT="56139" marB="56139" anchor="ctr">
                    <a:lnL w="6350" algn="ctr">
                      <a:solidFill>
                        <a:srgbClr val="023D6B"/>
                      </a:solidFill>
                    </a:lnL>
                    <a:lnR w="12700" algn="ctr">
                      <a:noFill/>
                    </a:lnR>
                    <a:lnT w="6350" algn="ctr">
                      <a:solidFill>
                        <a:srgbClr val="023D6B"/>
                      </a:solidFill>
                    </a:lnT>
                    <a:lnB w="6350" algn="ctr">
                      <a:solidFill>
                        <a:srgbClr val="023D6B"/>
                      </a:solidFill>
                    </a:lnB>
                    <a:solidFill>
                      <a:srgbClr val="023D6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GB" sz="2300" dirty="0">
                          <a:solidFill>
                            <a:schemeClr val="bg1"/>
                          </a:solidFill>
                        </a:rPr>
                        <a:t>JUWELS</a:t>
                      </a:r>
                      <a:endParaRPr dirty="0">
                        <a:solidFill>
                          <a:schemeClr val="bg1"/>
                        </a:solidFill>
                      </a:endParaRPr>
                    </a:p>
                  </a:txBody>
                  <a:tcPr marL="114177" marR="114177" marT="56139" marB="56139" anchor="ctr">
                    <a:lnL w="12700" algn="ctr">
                      <a:noFill/>
                    </a:lnL>
                    <a:lnR w="12700" algn="ctr">
                      <a:noFill/>
                    </a:lnR>
                    <a:lnT w="6350" algn="ctr">
                      <a:solidFill>
                        <a:srgbClr val="023D6B"/>
                      </a:solidFill>
                    </a:lnT>
                    <a:lnB w="6350" algn="ctr">
                      <a:solidFill>
                        <a:srgbClr val="023D6B"/>
                      </a:solidFill>
                    </a:lnB>
                    <a:solidFill>
                      <a:srgbClr val="023D6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GB" sz="2300" dirty="0">
                          <a:solidFill>
                            <a:schemeClr val="bg1"/>
                          </a:solidFill>
                        </a:rPr>
                        <a:t>JUPITER</a:t>
                      </a:r>
                      <a:endParaRPr dirty="0">
                        <a:solidFill>
                          <a:schemeClr val="bg1"/>
                        </a:solidFill>
                      </a:endParaRPr>
                    </a:p>
                  </a:txBody>
                  <a:tcPr marL="114177" marR="114177" marT="56139" marB="56139" anchor="ctr">
                    <a:lnL w="12700" algn="ctr">
                      <a:noFill/>
                    </a:lnL>
                    <a:lnR w="6350" algn="ctr">
                      <a:solidFill>
                        <a:srgbClr val="023D6B"/>
                      </a:solidFill>
                    </a:lnR>
                    <a:lnT w="6350" algn="ctr">
                      <a:solidFill>
                        <a:srgbClr val="023D6B"/>
                      </a:solidFill>
                    </a:lnT>
                    <a:lnB w="6350" algn="ctr">
                      <a:solidFill>
                        <a:srgbClr val="023D6B"/>
                      </a:solidFill>
                    </a:lnB>
                    <a:solidFill>
                      <a:srgbClr val="023D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88789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GB" sz="2000"/>
                        <a:t>Cluster</a:t>
                      </a:r>
                      <a:endParaRPr/>
                    </a:p>
                  </a:txBody>
                  <a:tcPr marL="114177" marR="114177" marT="56139" marB="56139" anchor="ctr">
                    <a:lnL w="6350" algn="ctr">
                      <a:solidFill>
                        <a:srgbClr val="023D6B"/>
                      </a:solidFill>
                    </a:lnL>
                    <a:lnR w="12700" algn="ctr">
                      <a:noFill/>
                    </a:lnR>
                    <a:lnT w="6350" algn="ctr">
                      <a:solidFill>
                        <a:srgbClr val="023D6B"/>
                      </a:solidFill>
                    </a:lnT>
                    <a:lnB w="6350" algn="ctr">
                      <a:solidFill>
                        <a:srgbClr val="023D6B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GB" sz="2000" b="1"/>
                        <a:t>CPU: </a:t>
                      </a:r>
                      <a:r>
                        <a:rPr lang="en-GB" sz="2000"/>
                        <a:t>Intel Xeon Platinum 8168</a:t>
                      </a:r>
                      <a:endParaRPr/>
                    </a:p>
                    <a:p>
                      <a:pPr marL="0" marR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defRPr/>
                      </a:pPr>
                      <a:r>
                        <a:rPr lang="en-GB" sz="2000" b="1"/>
                        <a:t>GPU:</a:t>
                      </a:r>
                      <a:r>
                        <a:rPr lang="en-GB" sz="2000"/>
                        <a:t> </a:t>
                      </a:r>
                      <a:r>
                        <a:rPr lang="en-GB" sz="20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Arial"/>
                          <a:cs typeface="Arial"/>
                        </a:rPr>
                        <a:t>NVIDIA V100</a:t>
                      </a:r>
                      <a:r>
                        <a:rPr lang="en-GB" sz="2000"/>
                        <a:t> </a:t>
                      </a:r>
                      <a:endParaRPr/>
                    </a:p>
                    <a:p>
                      <a:pPr marL="0" marR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defRPr/>
                      </a:pPr>
                      <a:r>
                        <a:rPr lang="en-GB" sz="2000" b="1"/>
                        <a:t>HPL perf.: </a:t>
                      </a:r>
                      <a:r>
                        <a:rPr lang="en-GB" sz="2000"/>
                        <a:t>10 PFlop/s</a:t>
                      </a:r>
                      <a:endParaRPr/>
                    </a:p>
                  </a:txBody>
                  <a:tcPr marL="114177" marR="114177" marT="56139" marB="56139" anchor="ctr">
                    <a:lnL w="12700" algn="ctr">
                      <a:noFill/>
                    </a:lnL>
                    <a:lnR w="12700" algn="ctr">
                      <a:noFill/>
                    </a:lnR>
                    <a:lnT w="6350" algn="ctr">
                      <a:solidFill>
                        <a:srgbClr val="023D6B"/>
                      </a:solidFill>
                    </a:lnT>
                    <a:lnB w="6350" algn="ctr">
                      <a:solidFill>
                        <a:srgbClr val="023D6B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GB" sz="2000" b="1">
                          <a:solidFill>
                            <a:schemeClr val="tx1"/>
                          </a:solidFill>
                        </a:rPr>
                        <a:t>CPU:</a:t>
                      </a:r>
                      <a:r>
                        <a:rPr lang="en-GB" sz="2000" b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2000" b="1">
                          <a:solidFill>
                            <a:schemeClr val="tx1"/>
                          </a:solidFill>
                        </a:rPr>
                        <a:t>? </a:t>
                      </a:r>
                      <a:r>
                        <a:rPr lang="en-GB" sz="2000">
                          <a:solidFill>
                            <a:schemeClr val="tx1"/>
                          </a:solidFill>
                        </a:rPr>
                        <a:t>(AMD, Arm, Intel,…)</a:t>
                      </a:r>
                      <a:endParaRPr/>
                    </a:p>
                    <a:p>
                      <a:pPr algn="ctr">
                        <a:defRPr/>
                      </a:pPr>
                      <a:r>
                        <a:rPr lang="en-GB" sz="2000" b="1">
                          <a:solidFill>
                            <a:schemeClr val="tx1"/>
                          </a:solidFill>
                        </a:rPr>
                        <a:t>GPU:</a:t>
                      </a:r>
                      <a:r>
                        <a:rPr lang="en-GB" sz="200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2000" b="1">
                          <a:solidFill>
                            <a:schemeClr val="tx1"/>
                          </a:solidFill>
                        </a:rPr>
                        <a:t>none</a:t>
                      </a:r>
                      <a:endParaRPr/>
                    </a:p>
                    <a:p>
                      <a:pPr algn="ctr">
                        <a:defRPr/>
                      </a:pPr>
                      <a:r>
                        <a:rPr lang="en-GB" sz="2000" b="1">
                          <a:solidFill>
                            <a:schemeClr val="tx1"/>
                          </a:solidFill>
                        </a:rPr>
                        <a:t>Mem. Bandwidth:</a:t>
                      </a:r>
                      <a:r>
                        <a:rPr lang="en-GB" sz="2000" b="0">
                          <a:solidFill>
                            <a:schemeClr val="tx1"/>
                          </a:solidFill>
                        </a:rPr>
                        <a:t> 7.5 PB/s</a:t>
                      </a:r>
                      <a:endParaRPr/>
                    </a:p>
                  </a:txBody>
                  <a:tcPr marL="114177" marR="114177" marT="56139" marB="56139" anchor="ctr">
                    <a:lnL w="12700" algn="ctr">
                      <a:noFill/>
                    </a:lnL>
                    <a:lnR w="6350" algn="ctr">
                      <a:solidFill>
                        <a:srgbClr val="023D6B"/>
                      </a:solidFill>
                    </a:lnR>
                    <a:lnT w="6350" algn="ctr">
                      <a:solidFill>
                        <a:srgbClr val="023D6B"/>
                      </a:solidFill>
                    </a:lnT>
                    <a:lnB w="6350" algn="ctr">
                      <a:solidFill>
                        <a:srgbClr val="023D6B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88789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GB" sz="2000"/>
                        <a:t>Booster</a:t>
                      </a:r>
                      <a:endParaRPr/>
                    </a:p>
                  </a:txBody>
                  <a:tcPr marL="114177" marR="114177" marT="56139" marB="56139" anchor="ctr">
                    <a:lnL w="6350" algn="ctr">
                      <a:solidFill>
                        <a:srgbClr val="023D6B"/>
                      </a:solidFill>
                    </a:lnL>
                    <a:lnR w="12700" algn="ctr">
                      <a:noFill/>
                    </a:lnR>
                    <a:lnT w="6350" algn="ctr">
                      <a:solidFill>
                        <a:srgbClr val="023D6B"/>
                      </a:solidFill>
                    </a:lnT>
                    <a:lnB w="6350" algn="ctr">
                      <a:solidFill>
                        <a:srgbClr val="023D6B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GB" sz="2000" b="1" i="0" u="none" strike="noStrike" cap="none">
                          <a:solidFill>
                            <a:schemeClr val="tx1"/>
                          </a:solidFill>
                          <a:latin typeface="Arial"/>
                          <a:ea typeface="Arial"/>
                          <a:cs typeface="Arial"/>
                        </a:rPr>
                        <a:t>CPU:</a:t>
                      </a:r>
                      <a:r>
                        <a:rPr lang="en-GB" sz="20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Arial"/>
                          <a:cs typeface="Arial"/>
                        </a:rPr>
                        <a:t> AMD Epyc Rome</a:t>
                      </a:r>
                      <a:endParaRPr/>
                    </a:p>
                    <a:p>
                      <a:pPr marL="0" marR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defRPr/>
                      </a:pPr>
                      <a:r>
                        <a:rPr lang="en-GB" sz="2000" b="1" i="0" u="none" strike="noStrike" cap="none">
                          <a:solidFill>
                            <a:schemeClr val="tx1"/>
                          </a:solidFill>
                          <a:latin typeface="Arial"/>
                          <a:ea typeface="Arial"/>
                          <a:cs typeface="Arial"/>
                        </a:rPr>
                        <a:t>GPU:</a:t>
                      </a:r>
                      <a:r>
                        <a:rPr lang="en-GB" sz="20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Arial"/>
                          <a:cs typeface="Arial"/>
                        </a:rPr>
                        <a:t> NVIDIA  A100 GPUs</a:t>
                      </a:r>
                      <a:endParaRPr/>
                    </a:p>
                    <a:p>
                      <a:pPr marL="0" marR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defRPr/>
                      </a:pPr>
                      <a:r>
                        <a:rPr lang="en-GB" sz="2000" b="1">
                          <a:solidFill>
                            <a:schemeClr val="tx1"/>
                          </a:solidFill>
                        </a:rPr>
                        <a:t>Peak: </a:t>
                      </a:r>
                      <a:r>
                        <a:rPr lang="en-GB" sz="2000" b="0">
                          <a:solidFill>
                            <a:schemeClr val="tx1"/>
                          </a:solidFill>
                        </a:rPr>
                        <a:t>7</a:t>
                      </a:r>
                      <a:r>
                        <a:rPr lang="en-GB" sz="2000"/>
                        <a:t>0 PFlop/s</a:t>
                      </a:r>
                      <a:endParaRPr/>
                    </a:p>
                  </a:txBody>
                  <a:tcPr marL="114177" marR="114177" marT="56139" marB="56139" anchor="ctr">
                    <a:lnL w="12700" algn="ctr">
                      <a:noFill/>
                    </a:lnL>
                    <a:lnR w="12700" algn="ctr">
                      <a:noFill/>
                    </a:lnR>
                    <a:lnT w="6350" algn="ctr">
                      <a:solidFill>
                        <a:srgbClr val="023D6B"/>
                      </a:solidFill>
                    </a:lnT>
                    <a:lnB w="6350" algn="ctr">
                      <a:solidFill>
                        <a:srgbClr val="023D6B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defRPr/>
                      </a:pPr>
                      <a:r>
                        <a:rPr lang="en-GB" sz="2000" b="1">
                          <a:solidFill>
                            <a:schemeClr val="tx1"/>
                          </a:solidFill>
                        </a:rPr>
                        <a:t>CPU:</a:t>
                      </a:r>
                      <a:r>
                        <a:rPr lang="en-GB" sz="2000" b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2000" b="1">
                          <a:solidFill>
                            <a:schemeClr val="tx1"/>
                          </a:solidFill>
                        </a:rPr>
                        <a:t>? </a:t>
                      </a:r>
                      <a:r>
                        <a:rPr lang="en-GB" sz="2000">
                          <a:solidFill>
                            <a:schemeClr val="tx1"/>
                          </a:solidFill>
                        </a:rPr>
                        <a:t>(AMD, Arm, Intel,…)</a:t>
                      </a:r>
                      <a:endParaRPr/>
                    </a:p>
                    <a:p>
                      <a:pPr marL="0" marR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defRPr/>
                      </a:pPr>
                      <a:r>
                        <a:rPr lang="en-GB" sz="2000" b="1">
                          <a:solidFill>
                            <a:schemeClr val="tx1"/>
                          </a:solidFill>
                        </a:rPr>
                        <a:t>GPU: ? </a:t>
                      </a:r>
                      <a:r>
                        <a:rPr lang="en-GB" sz="2000">
                          <a:solidFill>
                            <a:schemeClr val="tx1"/>
                          </a:solidFill>
                        </a:rPr>
                        <a:t>(AMD, Intel, NVIDIA)</a:t>
                      </a:r>
                      <a:endParaRPr/>
                    </a:p>
                    <a:p>
                      <a:pPr marL="0" marR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defRPr/>
                      </a:pPr>
                      <a:r>
                        <a:rPr lang="en-GB" sz="2000" b="1">
                          <a:solidFill>
                            <a:schemeClr val="tx1"/>
                          </a:solidFill>
                        </a:rPr>
                        <a:t>Peak: </a:t>
                      </a:r>
                      <a:r>
                        <a:rPr lang="en-GB" sz="2000" b="1">
                          <a:solidFill>
                            <a:srgbClr val="0070C0"/>
                          </a:solidFill>
                        </a:rPr>
                        <a:t>1 EFlop/s</a:t>
                      </a:r>
                      <a:endParaRPr/>
                    </a:p>
                  </a:txBody>
                  <a:tcPr marL="114177" marR="114177" marT="56139" marB="56139" anchor="ctr">
                    <a:lnL w="12700" algn="ctr">
                      <a:noFill/>
                    </a:lnL>
                    <a:lnR w="6350" algn="ctr">
                      <a:solidFill>
                        <a:srgbClr val="023D6B"/>
                      </a:solidFill>
                    </a:lnR>
                    <a:lnT w="6350" algn="ctr">
                      <a:solidFill>
                        <a:srgbClr val="023D6B"/>
                      </a:solidFill>
                    </a:lnT>
                    <a:lnB w="6350" algn="ctr">
                      <a:solidFill>
                        <a:srgbClr val="023D6B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95238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GB" sz="2000"/>
                        <a:t>Network topology</a:t>
                      </a:r>
                      <a:endParaRPr/>
                    </a:p>
                  </a:txBody>
                  <a:tcPr marL="114177" marR="114177" marT="56139" marB="56139" anchor="ctr">
                    <a:lnL w="6350" algn="ctr">
                      <a:solidFill>
                        <a:srgbClr val="023D6B"/>
                      </a:solidFill>
                    </a:lnL>
                    <a:lnR w="12700" algn="ctr">
                      <a:noFill/>
                    </a:lnR>
                    <a:lnT w="6350" algn="ctr">
                      <a:solidFill>
                        <a:srgbClr val="023D6B"/>
                      </a:solidFill>
                    </a:lnT>
                    <a:lnB w="6350" algn="ctr">
                      <a:solidFill>
                        <a:srgbClr val="023D6B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GB" sz="20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Arial"/>
                          <a:cs typeface="Arial"/>
                        </a:rPr>
                        <a:t>Fat tree + DragonFly+</a:t>
                      </a:r>
                      <a:endParaRPr/>
                    </a:p>
                  </a:txBody>
                  <a:tcPr marL="114177" marR="114177" marT="56139" marB="56139" anchor="ctr">
                    <a:lnL w="12700" algn="ctr">
                      <a:noFill/>
                    </a:lnL>
                    <a:lnR w="12700" algn="ctr">
                      <a:noFill/>
                    </a:lnR>
                    <a:lnT w="6350" algn="ctr">
                      <a:solidFill>
                        <a:srgbClr val="023D6B"/>
                      </a:solidFill>
                    </a:lnT>
                    <a:lnB w="6350" algn="ctr">
                      <a:solidFill>
                        <a:srgbClr val="023D6B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/>
                      </a:pPr>
                      <a:r>
                        <a:rPr lang="en-GB" sz="2000" b="1" i="0" u="none" strike="noStrike" cap="none">
                          <a:solidFill>
                            <a:schemeClr val="tx1"/>
                          </a:solidFill>
                          <a:latin typeface="Arial"/>
                          <a:ea typeface="Arial"/>
                          <a:cs typeface="Arial"/>
                        </a:rPr>
                        <a:t>?</a:t>
                      </a:r>
                      <a:r>
                        <a:rPr lang="en-GB" sz="20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Arial"/>
                          <a:cs typeface="Arial"/>
                        </a:rPr>
                        <a:t> (likely some kind of DragonFly)</a:t>
                      </a:r>
                      <a:endParaRPr/>
                    </a:p>
                  </a:txBody>
                  <a:tcPr marL="114177" marR="114177" marT="56139" marB="56139" anchor="ctr">
                    <a:lnL w="12700" algn="ctr">
                      <a:noFill/>
                    </a:lnL>
                    <a:lnR w="6350" algn="ctr">
                      <a:solidFill>
                        <a:srgbClr val="023D6B"/>
                      </a:solidFill>
                    </a:lnR>
                    <a:lnT w="6350" algn="ctr">
                      <a:solidFill>
                        <a:srgbClr val="023D6B"/>
                      </a:solidFill>
                    </a:lnT>
                    <a:lnB w="6350" algn="ctr">
                      <a:solidFill>
                        <a:srgbClr val="023D6B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1187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GB" sz="2000"/>
                        <a:t>System access</a:t>
                      </a:r>
                      <a:endParaRPr/>
                    </a:p>
                  </a:txBody>
                  <a:tcPr marL="114177" marR="114177" marT="56139" marB="56139" anchor="ctr">
                    <a:lnL w="6350" algn="ctr">
                      <a:solidFill>
                        <a:srgbClr val="023D6B"/>
                      </a:solidFill>
                    </a:lnL>
                    <a:lnR w="12700" algn="ctr">
                      <a:noFill/>
                    </a:lnR>
                    <a:lnT w="6350" algn="ctr">
                      <a:solidFill>
                        <a:srgbClr val="023D6B"/>
                      </a:solidFill>
                    </a:lnT>
                    <a:lnB w="6350" algn="ctr">
                      <a:solidFill>
                        <a:srgbClr val="023D6B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GB" sz="20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Arial"/>
                          <a:cs typeface="Arial"/>
                        </a:rPr>
                        <a:t>GCS or PRACE proposals</a:t>
                      </a:r>
                      <a:endParaRPr/>
                    </a:p>
                  </a:txBody>
                  <a:tcPr marL="114177" marR="114177" marT="56139" marB="56139" anchor="ctr">
                    <a:lnL w="12700" algn="ctr">
                      <a:noFill/>
                    </a:lnL>
                    <a:lnR w="12700" algn="ctr">
                      <a:noFill/>
                    </a:lnR>
                    <a:lnT w="6350" algn="ctr">
                      <a:solidFill>
                        <a:srgbClr val="023D6B"/>
                      </a:solidFill>
                    </a:lnT>
                    <a:lnB w="6350" algn="ctr">
                      <a:solidFill>
                        <a:srgbClr val="023D6B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/>
                      </a:pPr>
                      <a:r>
                        <a:rPr lang="en-GB" sz="20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Arial"/>
                          <a:cs typeface="Arial"/>
                        </a:rPr>
                        <a:t>GCS or EuroHPC proposals</a:t>
                      </a:r>
                      <a:endParaRPr/>
                    </a:p>
                  </a:txBody>
                  <a:tcPr marL="114177" marR="114177" marT="56139" marB="56139" anchor="ctr">
                    <a:lnL w="12700" algn="ctr">
                      <a:noFill/>
                    </a:lnL>
                    <a:lnR w="6350" algn="ctr">
                      <a:solidFill>
                        <a:srgbClr val="023D6B"/>
                      </a:solidFill>
                    </a:lnR>
                    <a:lnT w="6350" algn="ctr">
                      <a:solidFill>
                        <a:srgbClr val="023D6B"/>
                      </a:solidFill>
                    </a:lnT>
                    <a:lnB w="6350" algn="ctr">
                      <a:solidFill>
                        <a:srgbClr val="023D6B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88789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GB" sz="2000" dirty="0"/>
                        <a:t>User support</a:t>
                      </a:r>
                      <a:endParaRPr dirty="0"/>
                    </a:p>
                  </a:txBody>
                  <a:tcPr marL="114177" marR="114177" marT="56139" marB="56139" anchor="ctr">
                    <a:lnL w="6350" algn="ctr">
                      <a:solidFill>
                        <a:srgbClr val="023D6B"/>
                      </a:solidFill>
                    </a:lnL>
                    <a:lnR w="12700" algn="ctr">
                      <a:noFill/>
                    </a:lnR>
                    <a:lnT w="6350" algn="ctr">
                      <a:solidFill>
                        <a:srgbClr val="023D6B"/>
                      </a:solidFill>
                    </a:lnT>
                    <a:lnB w="6350" algn="ctr">
                      <a:solidFill>
                        <a:srgbClr val="023D6B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GB" sz="20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Arial"/>
                          <a:cs typeface="Arial"/>
                        </a:rPr>
                        <a:t>HLST, SDL, ATML, </a:t>
                      </a:r>
                      <a:br>
                        <a:rPr lang="en-GB" sz="20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Arial"/>
                          <a:cs typeface="Arial"/>
                        </a:rPr>
                      </a:br>
                      <a:r>
                        <a:rPr lang="en-GB" sz="20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Arial"/>
                          <a:cs typeface="Arial"/>
                        </a:rPr>
                        <a:t>training courses, </a:t>
                      </a:r>
                      <a:br>
                        <a:rPr lang="en-GB" sz="20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Arial"/>
                          <a:cs typeface="Arial"/>
                        </a:rPr>
                      </a:br>
                      <a:r>
                        <a:rPr lang="en-GB" sz="20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Arial"/>
                          <a:cs typeface="Arial"/>
                        </a:rPr>
                        <a:t>targeted early access program</a:t>
                      </a:r>
                      <a:endParaRPr/>
                    </a:p>
                  </a:txBody>
                  <a:tcPr marL="114177" marR="114177" marT="56139" marB="56139" anchor="ctr">
                    <a:lnL w="12700" algn="ctr">
                      <a:noFill/>
                    </a:lnL>
                    <a:lnR w="12700" algn="ctr">
                      <a:noFill/>
                    </a:lnR>
                    <a:lnT w="6350" algn="ctr">
                      <a:solidFill>
                        <a:srgbClr val="023D6B"/>
                      </a:solidFill>
                    </a:lnT>
                    <a:lnB w="6350" algn="ctr">
                      <a:solidFill>
                        <a:srgbClr val="023D6B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/>
                      </a:pPr>
                      <a:r>
                        <a:rPr lang="en-GB" sz="2000" b="1" i="0" u="none" strike="noStrike" cap="none" dirty="0">
                          <a:solidFill>
                            <a:schemeClr val="tx1"/>
                          </a:solidFill>
                          <a:latin typeface="Arial"/>
                          <a:ea typeface="Arial"/>
                          <a:cs typeface="Arial"/>
                        </a:rPr>
                        <a:t>same</a:t>
                      </a:r>
                      <a:endParaRPr dirty="0"/>
                    </a:p>
                  </a:txBody>
                  <a:tcPr marL="114177" marR="114177" marT="56139" marB="56139" anchor="ctr">
                    <a:lnL w="12700" algn="ctr">
                      <a:noFill/>
                    </a:lnL>
                    <a:lnR w="6350" algn="ctr">
                      <a:solidFill>
                        <a:srgbClr val="023D6B"/>
                      </a:solidFill>
                    </a:lnR>
                    <a:lnT w="6350" algn="ctr">
                      <a:solidFill>
                        <a:srgbClr val="023D6B"/>
                      </a:solidFill>
                    </a:lnT>
                    <a:lnB w="6350" algn="ctr">
                      <a:solidFill>
                        <a:srgbClr val="023D6B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 cap="none">
                <a:solidFill>
                  <a:srgbClr val="023D6B"/>
                </a:solidFill>
              </a:rPr>
              <a:t>User Support</a:t>
            </a:r>
            <a:endParaRPr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3"/>
          </p:nvPr>
        </p:nvSpPr>
        <p:spPr bwMode="auto"/>
        <p:txBody>
          <a:bodyPr/>
          <a:lstStyle/>
          <a:p>
            <a:pPr>
              <a:defRPr/>
            </a:pPr>
            <a:r>
              <a:rPr lang="en-GB">
                <a:solidFill>
                  <a:schemeClr val="bg1"/>
                </a:solidFill>
              </a:rPr>
              <a:t>E.Suarez – MPCDF – 18.06.2019</a:t>
            </a:r>
            <a:endParaRPr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4"/>
          </p:nvPr>
        </p:nvSpPr>
        <p:spPr bwMode="auto"/>
        <p:txBody>
          <a:bodyPr/>
          <a:lstStyle/>
          <a:p>
            <a:pPr>
              <a:defRPr/>
            </a:pPr>
            <a:fld id="{5141FF0F-7955-41A7-9BED-DCDB675B9D63}" type="slidenum">
              <a:rPr lang="en-GB"/>
              <a:t>58</a:t>
            </a:fld>
            <a:endParaRPr lang="en-GB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897916" y="900839"/>
            <a:ext cx="10740343" cy="5742535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GB" cap="none" dirty="0"/>
              <a:t>Special programmes, e.g.:</a:t>
            </a:r>
            <a:br>
              <a:rPr lang="en-GB" cap="none" dirty="0"/>
            </a:br>
            <a:r>
              <a:rPr lang="en-GB" cap="none" dirty="0"/>
              <a:t>JUWELS Booster Early Access Program</a:t>
            </a:r>
            <a:endParaRPr cap="none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December 1, 2021</a:t>
            </a:r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Page </a:t>
            </a:r>
            <a:fld id="{00000000-1234-1234-1234-123412341234}" type="slidenum">
              <a:rPr lang="de-DE"/>
              <a:t>59</a:t>
            </a:fld>
            <a:endParaRPr/>
          </a:p>
        </p:txBody>
      </p:sp>
      <p:sp>
        <p:nvSpPr>
          <p:cNvPr id="7" name="Content Placeholder 1"/>
          <p:cNvSpPr txBox="1"/>
          <p:nvPr/>
        </p:nvSpPr>
        <p:spPr bwMode="auto">
          <a:xfrm>
            <a:off x="695399" y="1780678"/>
            <a:ext cx="4608513" cy="1440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>
              <a:lnSpc>
                <a:spcPct val="113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113999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42900" algn="l">
              <a:lnSpc>
                <a:spcPct val="113999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42900" algn="l">
              <a:lnSpc>
                <a:spcPct val="113999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42900" algn="l">
              <a:lnSpc>
                <a:spcPct val="113999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r>
              <a:rPr lang="en-GB" sz="2800"/>
              <a:t>Preparation Timeline</a:t>
            </a:r>
            <a:endParaRPr/>
          </a:p>
          <a:p>
            <a:pPr>
              <a:defRPr/>
            </a:pPr>
            <a:r>
              <a:rPr lang="en-GB" sz="2800"/>
              <a:t>Additional events </a:t>
            </a:r>
            <a:endParaRPr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rcRect l="1244"/>
          <a:stretch/>
        </p:blipFill>
        <p:spPr bwMode="auto">
          <a:xfrm>
            <a:off x="6626" y="2666899"/>
            <a:ext cx="12179737" cy="316233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auto">
          <a:xfrm>
            <a:off x="504091" y="2353661"/>
            <a:ext cx="460675" cy="460675"/>
          </a:xfrm>
          <a:prstGeom prst="rect">
            <a:avLst/>
          </a:prstGeom>
          <a:solidFill>
            <a:srgbClr val="B9D2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GB" sz="2400" b="0" i="0" u="none" strike="noStrike" cap="none" spc="0">
              <a:ln>
                <a:noFill/>
              </a:ln>
              <a:solidFill>
                <a:prstClr val="white"/>
              </a:solidFill>
              <a:latin typeface="Arial"/>
              <a:ea typeface="Arial"/>
              <a:cs typeface="Arial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509734" y="1773177"/>
            <a:ext cx="455031" cy="46803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auto">
          <a:xfrm>
            <a:off x="263352" y="4274175"/>
            <a:ext cx="1728192" cy="523134"/>
          </a:xfrm>
          <a:prstGeom prst="rect">
            <a:avLst/>
          </a:prstGeom>
          <a:noFill/>
          <a:effectLst/>
        </p:spPr>
        <p:txBody>
          <a:bodyPr wrap="square" lIns="91355" tIns="45678" rIns="91355" bIns="45678">
            <a:spAutoFit/>
          </a:bodyPr>
          <a:lstStyle/>
          <a:p>
            <a:pPr marL="0" marR="0" lvl="0" indent="0" algn="ctr" defTabSz="91355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b="0" i="0" u="none" strike="noStrike" cap="none" spc="0">
                <a:ln w="0"/>
                <a:solidFill>
                  <a:srgbClr val="0070C0"/>
                </a:solidFill>
                <a:latin typeface="Arial"/>
                <a:ea typeface="Arial"/>
                <a:cs typeface="Arial"/>
              </a:rPr>
              <a:t>Q1-2020</a:t>
            </a:r>
            <a:endParaRPr/>
          </a:p>
        </p:txBody>
      </p:sp>
      <p:sp>
        <p:nvSpPr>
          <p:cNvPr id="12" name="Rectangle 11"/>
          <p:cNvSpPr/>
          <p:nvPr/>
        </p:nvSpPr>
        <p:spPr bwMode="auto">
          <a:xfrm>
            <a:off x="9264352" y="4274175"/>
            <a:ext cx="2002677" cy="523134"/>
          </a:xfrm>
          <a:prstGeom prst="rect">
            <a:avLst/>
          </a:prstGeom>
          <a:noFill/>
          <a:effectLst/>
        </p:spPr>
        <p:txBody>
          <a:bodyPr wrap="square" lIns="91355" tIns="45678" rIns="91355" bIns="45678">
            <a:spAutoFit/>
          </a:bodyPr>
          <a:lstStyle/>
          <a:p>
            <a:pPr marL="0" marR="0" lvl="0" indent="0" algn="ctr" defTabSz="91355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b="0" i="0" u="none" strike="noStrike" cap="none" spc="0">
                <a:ln w="0"/>
                <a:solidFill>
                  <a:srgbClr val="DF0F44">
                    <a:lumMod val="50000"/>
                  </a:srgbClr>
                </a:solidFill>
                <a:latin typeface="Arial"/>
                <a:ea typeface="Arial"/>
                <a:cs typeface="Arial"/>
              </a:rPr>
              <a:t>Q1-2021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" name="Datumsplatzhalter 8"/>
          <p:cNvSpPr>
            <a:spLocks noGrp="1"/>
          </p:cNvSpPr>
          <p:nvPr>
            <p:ph type="dt" sz="half" idx="4294967295"/>
          </p:nvPr>
        </p:nvSpPr>
        <p:spPr bwMode="auto">
          <a:xfrm>
            <a:off x="3776105" y="6381328"/>
            <a:ext cx="1600508" cy="221109"/>
          </a:xfrm>
        </p:spPr>
        <p:txBody>
          <a:bodyPr/>
          <a:lstStyle/>
          <a:p>
            <a:pPr>
              <a:defRPr/>
            </a:pPr>
            <a:r>
              <a:rPr lang="de-DE" dirty="0"/>
              <a:t>07.09.2022</a:t>
            </a:r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4294967295"/>
          </p:nvPr>
        </p:nvSpPr>
        <p:spPr bwMode="auto">
          <a:xfrm>
            <a:off x="5818290" y="6381328"/>
            <a:ext cx="720000" cy="221109"/>
          </a:xfrm>
        </p:spPr>
        <p:txBody>
          <a:bodyPr/>
          <a:lstStyle/>
          <a:p>
            <a:pPr>
              <a:defRPr/>
            </a:pPr>
            <a:r>
              <a:rPr lang="de-DE"/>
              <a:t>Seite </a:t>
            </a:r>
            <a:fld id="{A52F4D17-1AD6-42D9-B93A-EB002C62F438}" type="slidenum">
              <a:rPr lang="de-DE"/>
              <a:t>6</a:t>
            </a:fld>
            <a:endParaRPr lang="de-DE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5"/>
          </p:nvPr>
        </p:nvSpPr>
        <p:spPr bwMode="auto"/>
        <p:txBody>
          <a:bodyPr/>
          <a:lstStyle/>
          <a:p>
            <a:pPr>
              <a:defRPr/>
            </a:pPr>
            <a:endParaRPr lang="de-DE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5DA2F2D-7872-A392-7E6D-3C52BC63FE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DE"/>
          </a:p>
        </p:txBody>
      </p:sp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00C4124E-B128-C6D8-EF76-E083CCF6D1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-1"/>
            <a:ext cx="12206196" cy="6871038"/>
          </a:xfr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A34F7D4-CCC4-1974-0A54-45A37168214E}"/>
              </a:ext>
            </a:extLst>
          </p:cNvPr>
          <p:cNvSpPr/>
          <p:nvPr/>
        </p:nvSpPr>
        <p:spPr bwMode="auto">
          <a:xfrm>
            <a:off x="3810765" y="6129300"/>
            <a:ext cx="3456384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55F01B0-9D77-8FC7-0957-B7C07EC1F413}"/>
              </a:ext>
            </a:extLst>
          </p:cNvPr>
          <p:cNvSpPr/>
          <p:nvPr/>
        </p:nvSpPr>
        <p:spPr bwMode="auto">
          <a:xfrm>
            <a:off x="0" y="6677296"/>
            <a:ext cx="7248128" cy="193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8416251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" name="Datumsplatzhalter 8"/>
          <p:cNvSpPr>
            <a:spLocks noGrp="1"/>
          </p:cNvSpPr>
          <p:nvPr>
            <p:ph type="dt" sz="half" idx="4294967295"/>
          </p:nvPr>
        </p:nvSpPr>
        <p:spPr bwMode="auto">
          <a:xfrm>
            <a:off x="3776105" y="6381328"/>
            <a:ext cx="1600508" cy="221109"/>
          </a:xfrm>
        </p:spPr>
        <p:txBody>
          <a:bodyPr/>
          <a:lstStyle/>
          <a:p>
            <a:pPr>
              <a:defRPr/>
            </a:pPr>
            <a:r>
              <a:rPr lang="de-DE" dirty="0"/>
              <a:t>07.09.2022</a:t>
            </a:r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4294967295"/>
          </p:nvPr>
        </p:nvSpPr>
        <p:spPr bwMode="auto">
          <a:xfrm>
            <a:off x="5818290" y="6381328"/>
            <a:ext cx="720000" cy="221109"/>
          </a:xfrm>
        </p:spPr>
        <p:txBody>
          <a:bodyPr/>
          <a:lstStyle/>
          <a:p>
            <a:pPr>
              <a:defRPr/>
            </a:pPr>
            <a:r>
              <a:rPr lang="de-DE"/>
              <a:t>Seite </a:t>
            </a:r>
            <a:fld id="{A52F4D17-1AD6-42D9-B93A-EB002C62F438}" type="slidenum">
              <a:rPr lang="de-DE"/>
              <a:t>7</a:t>
            </a:fld>
            <a:endParaRPr lang="de-DE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5"/>
          </p:nvPr>
        </p:nvSpPr>
        <p:spPr bwMode="auto"/>
        <p:txBody>
          <a:bodyPr/>
          <a:lstStyle/>
          <a:p>
            <a:pPr>
              <a:defRPr/>
            </a:pPr>
            <a:endParaRPr lang="de-DE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5DA2F2D-7872-A392-7E6D-3C52BC63FE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DE"/>
          </a:p>
        </p:txBody>
      </p:sp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00C4124E-B128-C6D8-EF76-E083CCF6D1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-1"/>
            <a:ext cx="12206196" cy="6871037"/>
          </a:xfrm>
        </p:spPr>
      </p:pic>
    </p:spTree>
    <p:extLst>
      <p:ext uri="{BB962C8B-B14F-4D97-AF65-F5344CB8AC3E}">
        <p14:creationId xmlns:p14="http://schemas.microsoft.com/office/powerpoint/2010/main" val="11418322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" name="Datumsplatzhalter 8"/>
          <p:cNvSpPr>
            <a:spLocks noGrp="1"/>
          </p:cNvSpPr>
          <p:nvPr>
            <p:ph type="dt" sz="half" idx="4294967295"/>
          </p:nvPr>
        </p:nvSpPr>
        <p:spPr bwMode="auto">
          <a:xfrm>
            <a:off x="3776105" y="6381328"/>
            <a:ext cx="1600508" cy="221109"/>
          </a:xfrm>
        </p:spPr>
        <p:txBody>
          <a:bodyPr/>
          <a:lstStyle/>
          <a:p>
            <a:pPr>
              <a:defRPr/>
            </a:pPr>
            <a:r>
              <a:rPr lang="de-DE" dirty="0"/>
              <a:t>07.09.2022</a:t>
            </a:r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4294967295"/>
          </p:nvPr>
        </p:nvSpPr>
        <p:spPr bwMode="auto">
          <a:xfrm>
            <a:off x="5818290" y="6381328"/>
            <a:ext cx="720000" cy="221109"/>
          </a:xfrm>
        </p:spPr>
        <p:txBody>
          <a:bodyPr/>
          <a:lstStyle/>
          <a:p>
            <a:pPr>
              <a:defRPr/>
            </a:pPr>
            <a:r>
              <a:rPr lang="de-DE"/>
              <a:t>Seite </a:t>
            </a:r>
            <a:fld id="{A52F4D17-1AD6-42D9-B93A-EB002C62F438}" type="slidenum">
              <a:rPr lang="de-DE"/>
              <a:t>8</a:t>
            </a:fld>
            <a:endParaRPr lang="de-DE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5"/>
          </p:nvPr>
        </p:nvSpPr>
        <p:spPr bwMode="auto"/>
        <p:txBody>
          <a:bodyPr/>
          <a:lstStyle/>
          <a:p>
            <a:pPr>
              <a:defRPr/>
            </a:pPr>
            <a:endParaRPr lang="de-DE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5DA2F2D-7872-A392-7E6D-3C52BC63FE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DE"/>
          </a:p>
        </p:txBody>
      </p:sp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00C4124E-B128-C6D8-EF76-E083CCF6D1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-1"/>
            <a:ext cx="12206195" cy="6871037"/>
          </a:xfrm>
        </p:spPr>
      </p:pic>
    </p:spTree>
    <p:extLst>
      <p:ext uri="{BB962C8B-B14F-4D97-AF65-F5344CB8AC3E}">
        <p14:creationId xmlns:p14="http://schemas.microsoft.com/office/powerpoint/2010/main" val="29851739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" name="Datumsplatzhalter 8"/>
          <p:cNvSpPr>
            <a:spLocks noGrp="1"/>
          </p:cNvSpPr>
          <p:nvPr>
            <p:ph type="dt" sz="half" idx="4294967295"/>
          </p:nvPr>
        </p:nvSpPr>
        <p:spPr bwMode="auto">
          <a:xfrm>
            <a:off x="3776105" y="6381328"/>
            <a:ext cx="1600508" cy="221109"/>
          </a:xfrm>
        </p:spPr>
        <p:txBody>
          <a:bodyPr/>
          <a:lstStyle/>
          <a:p>
            <a:pPr>
              <a:defRPr/>
            </a:pPr>
            <a:r>
              <a:rPr lang="de-DE" dirty="0"/>
              <a:t>07.09.2022</a:t>
            </a:r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4294967295"/>
          </p:nvPr>
        </p:nvSpPr>
        <p:spPr bwMode="auto">
          <a:xfrm>
            <a:off x="5818290" y="6381328"/>
            <a:ext cx="720000" cy="221109"/>
          </a:xfrm>
        </p:spPr>
        <p:txBody>
          <a:bodyPr/>
          <a:lstStyle/>
          <a:p>
            <a:pPr>
              <a:defRPr/>
            </a:pPr>
            <a:r>
              <a:rPr lang="de-DE"/>
              <a:t>Seite </a:t>
            </a:r>
            <a:fld id="{A52F4D17-1AD6-42D9-B93A-EB002C62F438}" type="slidenum">
              <a:rPr lang="de-DE"/>
              <a:t>9</a:t>
            </a:fld>
            <a:endParaRPr lang="de-DE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5"/>
          </p:nvPr>
        </p:nvSpPr>
        <p:spPr bwMode="auto"/>
        <p:txBody>
          <a:bodyPr/>
          <a:lstStyle/>
          <a:p>
            <a:pPr>
              <a:defRPr/>
            </a:pPr>
            <a:endParaRPr lang="de-DE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5DA2F2D-7872-A392-7E6D-3C52BC63FE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DE"/>
          </a:p>
        </p:txBody>
      </p:sp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00C4124E-B128-C6D8-EF76-E083CCF6D1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-1"/>
            <a:ext cx="12206195" cy="6871036"/>
          </a:xfrm>
        </p:spPr>
      </p:pic>
    </p:spTree>
    <p:extLst>
      <p:ext uri="{BB962C8B-B14F-4D97-AF65-F5344CB8AC3E}">
        <p14:creationId xmlns:p14="http://schemas.microsoft.com/office/powerpoint/2010/main" val="3484857496"/>
      </p:ext>
    </p:extLst>
  </p:cSld>
  <p:clrMapOvr>
    <a:masterClrMapping/>
  </p:clrMapOvr>
</p:sld>
</file>

<file path=ppt/theme/theme1.xml><?xml version="1.0" encoding="utf-8"?>
<a:theme xmlns:a="http://schemas.openxmlformats.org/drawingml/2006/main" name="Jülich">
  <a:themeElements>
    <a:clrScheme name="CD-Farben Forschungszentrum Jülich">
      <a:dk1>
        <a:srgbClr val="000000"/>
      </a:dk1>
      <a:lt1>
        <a:srgbClr val="FFFFFF"/>
      </a:lt1>
      <a:dk2>
        <a:srgbClr val="023D6B"/>
      </a:dk2>
      <a:lt2>
        <a:srgbClr val="EBEBEB"/>
      </a:lt2>
      <a:accent1>
        <a:srgbClr val="ADBDE3"/>
      </a:accent1>
      <a:accent2>
        <a:srgbClr val="EB5F73"/>
      </a:accent2>
      <a:accent3>
        <a:srgbClr val="AF82B9"/>
      </a:accent3>
      <a:accent4>
        <a:srgbClr val="FAB45A"/>
      </a:accent4>
      <a:accent5>
        <a:srgbClr val="FAEB5A"/>
      </a:accent5>
      <a:accent6>
        <a:srgbClr val="B9D25F"/>
      </a:accent6>
      <a:hlink>
        <a:srgbClr val="ADBDE3"/>
      </a:hlink>
      <a:folHlink>
        <a:srgbClr val="023D6B"/>
      </a:folHlink>
    </a:clrScheme>
    <a:fontScheme name="Arial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prstGeom prst="rect">
          <a:avLst/>
        </a:prstGeom>
        <a:ln>
          <a:noFill/>
        </a:ln>
      </a:spPr>
      <a:bodyPr/>
      <a:lstStyle/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 bwMode="auto">
        <a:prstGeom prst="rect">
          <a:avLst/>
        </a:prstGeom>
        <a:ln w="1270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auto">
        <a:prstGeom prst="rect">
          <a:avLst/>
        </a:prstGeom>
        <a:noFill/>
      </a:spPr>
      <a:bodyPr/>
      <a:lstStyle/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Juelich_PowerPoint_16x9</Template>
  <TotalTime>2701</TotalTime>
  <Words>888</Words>
  <Application>Microsoft Macintosh PowerPoint</Application>
  <DocSecurity>0</DocSecurity>
  <PresentationFormat>Widescreen</PresentationFormat>
  <Paragraphs>239</Paragraphs>
  <Slides>59</Slides>
  <Notes>3</Notes>
  <HiddenSlides>9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3" baseType="lpstr">
      <vt:lpstr>Arial</vt:lpstr>
      <vt:lpstr>Calibri</vt:lpstr>
      <vt:lpstr>Trebuchet MS</vt:lpstr>
      <vt:lpstr>Jülich</vt:lpstr>
      <vt:lpstr>Exascale Computing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But, why HPC?</vt:lpstr>
      <vt:lpstr>But, why HPC?</vt:lpstr>
      <vt:lpstr>How do you do HPC?</vt:lpstr>
      <vt:lpstr>HPC application examples</vt:lpstr>
      <vt:lpstr>Video 1</vt:lpstr>
      <vt:lpstr>HPC application examples</vt:lpstr>
      <vt:lpstr>Video 2</vt:lpstr>
      <vt:lpstr>HPC application examples</vt:lpstr>
      <vt:lpstr>Video 3</vt:lpstr>
      <vt:lpstr>But, why Exascale?</vt:lpstr>
      <vt:lpstr>PowerPoint Presentation</vt:lpstr>
      <vt:lpstr>PowerPoint Presentation</vt:lpstr>
      <vt:lpstr>PowerPoint Presentation</vt:lpstr>
      <vt:lpstr>JUPITER announcement</vt:lpstr>
      <vt:lpstr>JUPITER – A modular supercomputer</vt:lpstr>
      <vt:lpstr>JUWELS – The first modular supercomputer</vt:lpstr>
      <vt:lpstr>JUWELS connectivity</vt:lpstr>
      <vt:lpstr>Three take-away messages for tonight</vt:lpstr>
      <vt:lpstr>One final comment</vt:lpstr>
      <vt:lpstr>PowerPoint Presentation</vt:lpstr>
      <vt:lpstr>JUWELS vs. JUPITER (expectations)</vt:lpstr>
      <vt:lpstr>User Support</vt:lpstr>
      <vt:lpstr>Special programmes, e.g.: JUWELS Booster Early Access Program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headline der präsentation</dc:title>
  <dc:subject/>
  <dc:creator/>
  <cp:keywords/>
  <dc:description/>
  <cp:lastModifiedBy>Microsoft Office User</cp:lastModifiedBy>
  <cp:revision>122</cp:revision>
  <dcterms:created xsi:type="dcterms:W3CDTF">2019-11-11T12:51:38Z</dcterms:created>
  <dcterms:modified xsi:type="dcterms:W3CDTF">2022-11-12T07:34:51Z</dcterms:modified>
  <cp:category/>
  <dc:identifier/>
  <cp:contentStatus/>
  <dc:language/>
  <cp:version/>
</cp:coreProperties>
</file>