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356" r:id="rId2"/>
    <p:sldId id="409" r:id="rId3"/>
    <p:sldId id="417" r:id="rId4"/>
    <p:sldId id="418" r:id="rId5"/>
    <p:sldId id="419" r:id="rId6"/>
    <p:sldId id="416" r:id="rId7"/>
    <p:sldId id="306" r:id="rId8"/>
    <p:sldId id="392" r:id="rId9"/>
    <p:sldId id="311" r:id="rId10"/>
    <p:sldId id="307" r:id="rId11"/>
    <p:sldId id="410" r:id="rId12"/>
    <p:sldId id="411" r:id="rId13"/>
    <p:sldId id="403" r:id="rId14"/>
    <p:sldId id="310" r:id="rId15"/>
    <p:sldId id="423" r:id="rId16"/>
    <p:sldId id="424" r:id="rId17"/>
    <p:sldId id="422" r:id="rId18"/>
    <p:sldId id="312" r:id="rId19"/>
    <p:sldId id="313" r:id="rId20"/>
    <p:sldId id="315" r:id="rId21"/>
    <p:sldId id="319" r:id="rId22"/>
    <p:sldId id="408" r:id="rId23"/>
    <p:sldId id="380" r:id="rId24"/>
    <p:sldId id="320" r:id="rId25"/>
    <p:sldId id="324" r:id="rId26"/>
    <p:sldId id="322" r:id="rId27"/>
    <p:sldId id="355" r:id="rId28"/>
    <p:sldId id="328" r:id="rId29"/>
    <p:sldId id="404" r:id="rId30"/>
    <p:sldId id="335" r:id="rId31"/>
    <p:sldId id="336" r:id="rId32"/>
    <p:sldId id="337" r:id="rId33"/>
    <p:sldId id="338" r:id="rId34"/>
    <p:sldId id="339" r:id="rId35"/>
    <p:sldId id="340" r:id="rId36"/>
    <p:sldId id="405" r:id="rId37"/>
    <p:sldId id="344" r:id="rId38"/>
    <p:sldId id="345" r:id="rId39"/>
    <p:sldId id="342" r:id="rId40"/>
    <p:sldId id="341" r:id="rId41"/>
    <p:sldId id="334" r:id="rId42"/>
    <p:sldId id="332" r:id="rId43"/>
    <p:sldId id="333" r:id="rId44"/>
    <p:sldId id="331" r:id="rId45"/>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226"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FCF"/>
    <a:srgbClr val="646464"/>
    <a:srgbClr val="B4B4B4"/>
    <a:srgbClr val="96969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29" autoAdjust="0"/>
    <p:restoredTop sz="94660"/>
  </p:normalViewPr>
  <p:slideViewPr>
    <p:cSldViewPr showGuides="1">
      <p:cViewPr varScale="1">
        <p:scale>
          <a:sx n="88" d="100"/>
          <a:sy n="88" d="100"/>
        </p:scale>
        <p:origin x="1469" y="77"/>
      </p:cViewPr>
      <p:guideLst>
        <p:guide orient="horz" pos="1026"/>
        <p:guide pos="226"/>
      </p:guideLst>
    </p:cSldViewPr>
  </p:slideViewPr>
  <p:notesTextViewPr>
    <p:cViewPr>
      <p:scale>
        <a:sx n="1" d="1"/>
        <a:sy n="1" d="1"/>
      </p:scale>
      <p:origin x="0" y="0"/>
    </p:cViewPr>
  </p:notesTextViewPr>
  <p:sorterViewPr>
    <p:cViewPr>
      <p:scale>
        <a:sx n="100" d="100"/>
        <a:sy n="100" d="100"/>
      </p:scale>
      <p:origin x="0" y="-8275"/>
    </p:cViewPr>
  </p:sorterViewPr>
  <p:notesViewPr>
    <p:cSldViewPr showGuides="1">
      <p:cViewPr varScale="1">
        <p:scale>
          <a:sx n="101" d="100"/>
          <a:sy n="101" d="100"/>
        </p:scale>
        <p:origin x="2502" y="10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90C4D-5569-479E-A5AB-08B847F77A23}" type="doc">
      <dgm:prSet loTypeId="urn:microsoft.com/office/officeart/2005/8/layout/process1" loCatId="process" qsTypeId="urn:microsoft.com/office/officeart/2005/8/quickstyle/simple5" qsCatId="simple" csTypeId="urn:microsoft.com/office/officeart/2005/8/colors/accent0_3" csCatId="mainScheme" phldr="1"/>
      <dgm:spPr/>
    </dgm:pt>
    <dgm:pt modelId="{2D7D6BC4-C52D-4777-9BBC-2B1E3B54C352}">
      <dgm:prSet phldrT="[Tex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dirty="0"/>
            <a:t>Submission</a:t>
          </a:r>
        </a:p>
      </dgm:t>
    </dgm:pt>
    <dgm:pt modelId="{8F0375B1-3183-4527-A32F-9276B2C59FF8}" type="parTrans" cxnId="{72E0CEE3-E3CE-4EA0-BCD4-E19ACCEFAAC9}">
      <dgm:prSet/>
      <dgm:spPr/>
      <dgm:t>
        <a:bodyPr/>
        <a:lstStyle/>
        <a:p>
          <a:endParaRPr lang="de-DE"/>
        </a:p>
      </dgm:t>
    </dgm:pt>
    <dgm:pt modelId="{C125E6A2-98C7-4041-8FFC-BC9A8C8F112E}" type="sibTrans" cxnId="{72E0CEE3-E3CE-4EA0-BCD4-E19ACCEFAAC9}">
      <dgm:prSet/>
      <dgm:spPr>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dirty="0"/>
        </a:p>
      </dgm:t>
    </dgm:pt>
    <dgm:pt modelId="{4D8A9EA9-FCAB-498E-A1F6-BE3B092688EF}">
      <dgm:prSet phldrT="[Tex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dirty="0"/>
            <a:t>Acceptance</a:t>
          </a:r>
        </a:p>
      </dgm:t>
    </dgm:pt>
    <dgm:pt modelId="{2C4956A9-12C1-40C2-B388-872DC53B5F13}" type="parTrans" cxnId="{6F4B1733-C69B-478D-B053-3CB2CB1A3309}">
      <dgm:prSet/>
      <dgm:spPr/>
      <dgm:t>
        <a:bodyPr/>
        <a:lstStyle/>
        <a:p>
          <a:endParaRPr lang="de-DE"/>
        </a:p>
      </dgm:t>
    </dgm:pt>
    <dgm:pt modelId="{8584CF41-53C9-49EC-813D-4D49C67BB115}" type="sibTrans" cxnId="{6F4B1733-C69B-478D-B053-3CB2CB1A3309}">
      <dgm:prSet/>
      <dgm:spPr>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dirty="0"/>
        </a:p>
      </dgm:t>
    </dgm:pt>
    <dgm:pt modelId="{C7387BCE-D8B6-4FA9-AACE-299AA505D67B}">
      <dgm:prSet phldrT="[Tex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dirty="0"/>
            <a:t>Publication</a:t>
          </a:r>
        </a:p>
      </dgm:t>
    </dgm:pt>
    <dgm:pt modelId="{084D4752-3AE5-4B7A-AD2F-BC88D0C6A86B}" type="parTrans" cxnId="{67DD053E-D652-4A25-969F-E8C3718B08A3}">
      <dgm:prSet/>
      <dgm:spPr/>
      <dgm:t>
        <a:bodyPr/>
        <a:lstStyle/>
        <a:p>
          <a:endParaRPr lang="de-DE"/>
        </a:p>
      </dgm:t>
    </dgm:pt>
    <dgm:pt modelId="{3101EA82-2329-46C2-8FA0-6F82DBF72245}" type="sibTrans" cxnId="{67DD053E-D652-4A25-969F-E8C3718B08A3}">
      <dgm:prSet/>
      <dgm:spPr/>
      <dgm:t>
        <a:bodyPr/>
        <a:lstStyle/>
        <a:p>
          <a:endParaRPr lang="de-DE"/>
        </a:p>
      </dgm:t>
    </dgm:pt>
    <dgm:pt modelId="{279DC198-8DFA-473B-9282-440D45EBDCCA}">
      <dgm:prSet phldrT="[Tex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dirty="0"/>
            <a:t>Peer-Review</a:t>
          </a:r>
        </a:p>
      </dgm:t>
    </dgm:pt>
    <dgm:pt modelId="{033F4875-2535-4D0B-BB9B-4CD26B053B82}" type="sibTrans" cxnId="{22A85760-0D8C-47D9-8B96-ACADA4497F9D}">
      <dgm:prSet/>
      <dgm:spPr>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dirty="0"/>
        </a:p>
      </dgm:t>
    </dgm:pt>
    <dgm:pt modelId="{866E9662-2A3E-4AC5-BD1E-3AC2CED9BB76}" type="parTrans" cxnId="{22A85760-0D8C-47D9-8B96-ACADA4497F9D}">
      <dgm:prSet/>
      <dgm:spPr/>
      <dgm:t>
        <a:bodyPr/>
        <a:lstStyle/>
        <a:p>
          <a:endParaRPr lang="de-DE"/>
        </a:p>
      </dgm:t>
    </dgm:pt>
    <dgm:pt modelId="{475AC1A2-A759-4B1A-BFB0-87FCFCB6298C}" type="pres">
      <dgm:prSet presAssocID="{CA990C4D-5569-479E-A5AB-08B847F77A23}" presName="Name0" presStyleCnt="0">
        <dgm:presLayoutVars>
          <dgm:dir/>
          <dgm:resizeHandles val="exact"/>
        </dgm:presLayoutVars>
      </dgm:prSet>
      <dgm:spPr/>
    </dgm:pt>
    <dgm:pt modelId="{1ADB4531-397E-402D-8392-3E0549311255}" type="pres">
      <dgm:prSet presAssocID="{2D7D6BC4-C52D-4777-9BBC-2B1E3B54C352}" presName="node" presStyleLbl="node1" presStyleIdx="0" presStyleCnt="4">
        <dgm:presLayoutVars>
          <dgm:bulletEnabled val="1"/>
        </dgm:presLayoutVars>
      </dgm:prSet>
      <dgm:spPr/>
      <dgm:t>
        <a:bodyPr/>
        <a:lstStyle/>
        <a:p>
          <a:endParaRPr lang="de-DE"/>
        </a:p>
      </dgm:t>
    </dgm:pt>
    <dgm:pt modelId="{1DC7C359-D62A-4105-85F5-0983614A6314}" type="pres">
      <dgm:prSet presAssocID="{C125E6A2-98C7-4041-8FFC-BC9A8C8F112E}" presName="sibTrans" presStyleLbl="sibTrans2D1" presStyleIdx="0" presStyleCnt="3"/>
      <dgm:spPr/>
      <dgm:t>
        <a:bodyPr/>
        <a:lstStyle/>
        <a:p>
          <a:endParaRPr lang="de-DE"/>
        </a:p>
      </dgm:t>
    </dgm:pt>
    <dgm:pt modelId="{B73A936E-62A5-43BA-9191-102427457365}" type="pres">
      <dgm:prSet presAssocID="{C125E6A2-98C7-4041-8FFC-BC9A8C8F112E}" presName="connectorText" presStyleLbl="sibTrans2D1" presStyleIdx="0" presStyleCnt="3"/>
      <dgm:spPr/>
      <dgm:t>
        <a:bodyPr/>
        <a:lstStyle/>
        <a:p>
          <a:endParaRPr lang="de-DE"/>
        </a:p>
      </dgm:t>
    </dgm:pt>
    <dgm:pt modelId="{9CE648E4-638A-4DBD-BADF-07E48051C236}" type="pres">
      <dgm:prSet presAssocID="{279DC198-8DFA-473B-9282-440D45EBDCCA}" presName="node" presStyleLbl="node1" presStyleIdx="1" presStyleCnt="4">
        <dgm:presLayoutVars>
          <dgm:bulletEnabled val="1"/>
        </dgm:presLayoutVars>
      </dgm:prSet>
      <dgm:spPr/>
      <dgm:t>
        <a:bodyPr/>
        <a:lstStyle/>
        <a:p>
          <a:endParaRPr lang="de-DE"/>
        </a:p>
      </dgm:t>
    </dgm:pt>
    <dgm:pt modelId="{751A939C-EB06-49E8-AE16-8706628AAC86}" type="pres">
      <dgm:prSet presAssocID="{033F4875-2535-4D0B-BB9B-4CD26B053B82}" presName="sibTrans" presStyleLbl="sibTrans2D1" presStyleIdx="1" presStyleCnt="3"/>
      <dgm:spPr/>
      <dgm:t>
        <a:bodyPr/>
        <a:lstStyle/>
        <a:p>
          <a:endParaRPr lang="de-DE"/>
        </a:p>
      </dgm:t>
    </dgm:pt>
    <dgm:pt modelId="{D04ACBD9-059E-48EE-8845-72C03AD18EE0}" type="pres">
      <dgm:prSet presAssocID="{033F4875-2535-4D0B-BB9B-4CD26B053B82}" presName="connectorText" presStyleLbl="sibTrans2D1" presStyleIdx="1" presStyleCnt="3"/>
      <dgm:spPr/>
      <dgm:t>
        <a:bodyPr/>
        <a:lstStyle/>
        <a:p>
          <a:endParaRPr lang="de-DE"/>
        </a:p>
      </dgm:t>
    </dgm:pt>
    <dgm:pt modelId="{92420627-7F49-4AA5-85C5-314F7429ADA9}" type="pres">
      <dgm:prSet presAssocID="{4D8A9EA9-FCAB-498E-A1F6-BE3B092688EF}" presName="node" presStyleLbl="node1" presStyleIdx="2" presStyleCnt="4">
        <dgm:presLayoutVars>
          <dgm:bulletEnabled val="1"/>
        </dgm:presLayoutVars>
      </dgm:prSet>
      <dgm:spPr/>
      <dgm:t>
        <a:bodyPr/>
        <a:lstStyle/>
        <a:p>
          <a:endParaRPr lang="de-DE"/>
        </a:p>
      </dgm:t>
    </dgm:pt>
    <dgm:pt modelId="{39A1DAD5-7B7E-42EE-B0CA-0B1E0EE3A62C}" type="pres">
      <dgm:prSet presAssocID="{8584CF41-53C9-49EC-813D-4D49C67BB115}" presName="sibTrans" presStyleLbl="sibTrans2D1" presStyleIdx="2" presStyleCnt="3"/>
      <dgm:spPr/>
      <dgm:t>
        <a:bodyPr/>
        <a:lstStyle/>
        <a:p>
          <a:endParaRPr lang="de-DE"/>
        </a:p>
      </dgm:t>
    </dgm:pt>
    <dgm:pt modelId="{8AB88CAD-B3DD-446D-A2F0-80F33C0F8F44}" type="pres">
      <dgm:prSet presAssocID="{8584CF41-53C9-49EC-813D-4D49C67BB115}" presName="connectorText" presStyleLbl="sibTrans2D1" presStyleIdx="2" presStyleCnt="3"/>
      <dgm:spPr/>
      <dgm:t>
        <a:bodyPr/>
        <a:lstStyle/>
        <a:p>
          <a:endParaRPr lang="de-DE"/>
        </a:p>
      </dgm:t>
    </dgm:pt>
    <dgm:pt modelId="{3A1449A8-F0DC-4B6A-A27F-163B1F653D2C}" type="pres">
      <dgm:prSet presAssocID="{C7387BCE-D8B6-4FA9-AACE-299AA505D67B}" presName="node" presStyleLbl="node1" presStyleIdx="3" presStyleCnt="4">
        <dgm:presLayoutVars>
          <dgm:bulletEnabled val="1"/>
        </dgm:presLayoutVars>
      </dgm:prSet>
      <dgm:spPr/>
      <dgm:t>
        <a:bodyPr/>
        <a:lstStyle/>
        <a:p>
          <a:endParaRPr lang="de-DE"/>
        </a:p>
      </dgm:t>
    </dgm:pt>
  </dgm:ptLst>
  <dgm:cxnLst>
    <dgm:cxn modelId="{9510F49C-561A-416A-9D80-120F7146B49E}" type="presOf" srcId="{8584CF41-53C9-49EC-813D-4D49C67BB115}" destId="{39A1DAD5-7B7E-42EE-B0CA-0B1E0EE3A62C}" srcOrd="0" destOrd="0" presId="urn:microsoft.com/office/officeart/2005/8/layout/process1"/>
    <dgm:cxn modelId="{3406EC07-C449-45E4-BAF4-116646469187}" type="presOf" srcId="{C7387BCE-D8B6-4FA9-AACE-299AA505D67B}" destId="{3A1449A8-F0DC-4B6A-A27F-163B1F653D2C}" srcOrd="0" destOrd="0" presId="urn:microsoft.com/office/officeart/2005/8/layout/process1"/>
    <dgm:cxn modelId="{EAD37135-8F0C-44EA-BC9A-60D8F847427E}" type="presOf" srcId="{2D7D6BC4-C52D-4777-9BBC-2B1E3B54C352}" destId="{1ADB4531-397E-402D-8392-3E0549311255}" srcOrd="0" destOrd="0" presId="urn:microsoft.com/office/officeart/2005/8/layout/process1"/>
    <dgm:cxn modelId="{C08DF58E-BBF2-4446-8E2C-5BCAFC966AEC}" type="presOf" srcId="{279DC198-8DFA-473B-9282-440D45EBDCCA}" destId="{9CE648E4-638A-4DBD-BADF-07E48051C236}" srcOrd="0" destOrd="0" presId="urn:microsoft.com/office/officeart/2005/8/layout/process1"/>
    <dgm:cxn modelId="{72E0CEE3-E3CE-4EA0-BCD4-E19ACCEFAAC9}" srcId="{CA990C4D-5569-479E-A5AB-08B847F77A23}" destId="{2D7D6BC4-C52D-4777-9BBC-2B1E3B54C352}" srcOrd="0" destOrd="0" parTransId="{8F0375B1-3183-4527-A32F-9276B2C59FF8}" sibTransId="{C125E6A2-98C7-4041-8FFC-BC9A8C8F112E}"/>
    <dgm:cxn modelId="{AB267AE4-D412-4203-A637-39DE7804D02C}" type="presOf" srcId="{C125E6A2-98C7-4041-8FFC-BC9A8C8F112E}" destId="{B73A936E-62A5-43BA-9191-102427457365}" srcOrd="1" destOrd="0" presId="urn:microsoft.com/office/officeart/2005/8/layout/process1"/>
    <dgm:cxn modelId="{650405DA-4EB7-4BB2-879A-8C77E353F86B}" type="presOf" srcId="{8584CF41-53C9-49EC-813D-4D49C67BB115}" destId="{8AB88CAD-B3DD-446D-A2F0-80F33C0F8F44}" srcOrd="1" destOrd="0" presId="urn:microsoft.com/office/officeart/2005/8/layout/process1"/>
    <dgm:cxn modelId="{6F4B1733-C69B-478D-B053-3CB2CB1A3309}" srcId="{CA990C4D-5569-479E-A5AB-08B847F77A23}" destId="{4D8A9EA9-FCAB-498E-A1F6-BE3B092688EF}" srcOrd="2" destOrd="0" parTransId="{2C4956A9-12C1-40C2-B388-872DC53B5F13}" sibTransId="{8584CF41-53C9-49EC-813D-4D49C67BB115}"/>
    <dgm:cxn modelId="{22A85760-0D8C-47D9-8B96-ACADA4497F9D}" srcId="{CA990C4D-5569-479E-A5AB-08B847F77A23}" destId="{279DC198-8DFA-473B-9282-440D45EBDCCA}" srcOrd="1" destOrd="0" parTransId="{866E9662-2A3E-4AC5-BD1E-3AC2CED9BB76}" sibTransId="{033F4875-2535-4D0B-BB9B-4CD26B053B82}"/>
    <dgm:cxn modelId="{67DD053E-D652-4A25-969F-E8C3718B08A3}" srcId="{CA990C4D-5569-479E-A5AB-08B847F77A23}" destId="{C7387BCE-D8B6-4FA9-AACE-299AA505D67B}" srcOrd="3" destOrd="0" parTransId="{084D4752-3AE5-4B7A-AD2F-BC88D0C6A86B}" sibTransId="{3101EA82-2329-46C2-8FA0-6F82DBF72245}"/>
    <dgm:cxn modelId="{F620375B-E91E-4778-93DC-F8EE2E1A9AF3}" type="presOf" srcId="{C125E6A2-98C7-4041-8FFC-BC9A8C8F112E}" destId="{1DC7C359-D62A-4105-85F5-0983614A6314}" srcOrd="0" destOrd="0" presId="urn:microsoft.com/office/officeart/2005/8/layout/process1"/>
    <dgm:cxn modelId="{CD9EEC0D-F481-4BED-B4B5-E8C1BB5FBFB6}" type="presOf" srcId="{CA990C4D-5569-479E-A5AB-08B847F77A23}" destId="{475AC1A2-A759-4B1A-BFB0-87FCFCB6298C}" srcOrd="0" destOrd="0" presId="urn:microsoft.com/office/officeart/2005/8/layout/process1"/>
    <dgm:cxn modelId="{056ABEFA-60EC-4279-AEFE-9B9F995718BF}" type="presOf" srcId="{033F4875-2535-4D0B-BB9B-4CD26B053B82}" destId="{D04ACBD9-059E-48EE-8845-72C03AD18EE0}" srcOrd="1" destOrd="0" presId="urn:microsoft.com/office/officeart/2005/8/layout/process1"/>
    <dgm:cxn modelId="{80A489A5-CC8E-4476-B6BD-6418030A5FF3}" type="presOf" srcId="{033F4875-2535-4D0B-BB9B-4CD26B053B82}" destId="{751A939C-EB06-49E8-AE16-8706628AAC86}" srcOrd="0" destOrd="0" presId="urn:microsoft.com/office/officeart/2005/8/layout/process1"/>
    <dgm:cxn modelId="{B787293A-82B4-4D84-A890-EFC5DD71781F}" type="presOf" srcId="{4D8A9EA9-FCAB-498E-A1F6-BE3B092688EF}" destId="{92420627-7F49-4AA5-85C5-314F7429ADA9}" srcOrd="0" destOrd="0" presId="urn:microsoft.com/office/officeart/2005/8/layout/process1"/>
    <dgm:cxn modelId="{41E359B7-0AAE-4D28-86E8-41E2528C91D9}" type="presParOf" srcId="{475AC1A2-A759-4B1A-BFB0-87FCFCB6298C}" destId="{1ADB4531-397E-402D-8392-3E0549311255}" srcOrd="0" destOrd="0" presId="urn:microsoft.com/office/officeart/2005/8/layout/process1"/>
    <dgm:cxn modelId="{9D1FF502-86F7-4F6B-806B-7D4B5AF7A987}" type="presParOf" srcId="{475AC1A2-A759-4B1A-BFB0-87FCFCB6298C}" destId="{1DC7C359-D62A-4105-85F5-0983614A6314}" srcOrd="1" destOrd="0" presId="urn:microsoft.com/office/officeart/2005/8/layout/process1"/>
    <dgm:cxn modelId="{7533A3D9-5F30-43B6-86D8-B5C44CD848B0}" type="presParOf" srcId="{1DC7C359-D62A-4105-85F5-0983614A6314}" destId="{B73A936E-62A5-43BA-9191-102427457365}" srcOrd="0" destOrd="0" presId="urn:microsoft.com/office/officeart/2005/8/layout/process1"/>
    <dgm:cxn modelId="{E6463541-43F8-4121-A5DF-8E1C6D7D2E25}" type="presParOf" srcId="{475AC1A2-A759-4B1A-BFB0-87FCFCB6298C}" destId="{9CE648E4-638A-4DBD-BADF-07E48051C236}" srcOrd="2" destOrd="0" presId="urn:microsoft.com/office/officeart/2005/8/layout/process1"/>
    <dgm:cxn modelId="{6E623028-55EE-40A5-9E30-F4751449CF42}" type="presParOf" srcId="{475AC1A2-A759-4B1A-BFB0-87FCFCB6298C}" destId="{751A939C-EB06-49E8-AE16-8706628AAC86}" srcOrd="3" destOrd="0" presId="urn:microsoft.com/office/officeart/2005/8/layout/process1"/>
    <dgm:cxn modelId="{5EF3192C-3B76-4ECC-8D56-60F67B8B57C7}" type="presParOf" srcId="{751A939C-EB06-49E8-AE16-8706628AAC86}" destId="{D04ACBD9-059E-48EE-8845-72C03AD18EE0}" srcOrd="0" destOrd="0" presId="urn:microsoft.com/office/officeart/2005/8/layout/process1"/>
    <dgm:cxn modelId="{A5A60027-131A-4F32-8685-EFFA24577844}" type="presParOf" srcId="{475AC1A2-A759-4B1A-BFB0-87FCFCB6298C}" destId="{92420627-7F49-4AA5-85C5-314F7429ADA9}" srcOrd="4" destOrd="0" presId="urn:microsoft.com/office/officeart/2005/8/layout/process1"/>
    <dgm:cxn modelId="{5EC91F7F-7873-405C-B510-743DFFDB22BF}" type="presParOf" srcId="{475AC1A2-A759-4B1A-BFB0-87FCFCB6298C}" destId="{39A1DAD5-7B7E-42EE-B0CA-0B1E0EE3A62C}" srcOrd="5" destOrd="0" presId="urn:microsoft.com/office/officeart/2005/8/layout/process1"/>
    <dgm:cxn modelId="{883EAE0A-9E5C-42FB-9A7B-8F3EFF041CC4}" type="presParOf" srcId="{39A1DAD5-7B7E-42EE-B0CA-0B1E0EE3A62C}" destId="{8AB88CAD-B3DD-446D-A2F0-80F33C0F8F44}" srcOrd="0" destOrd="0" presId="urn:microsoft.com/office/officeart/2005/8/layout/process1"/>
    <dgm:cxn modelId="{61DC7EC8-BFA3-415F-A1A3-A429C6E3E5EE}" type="presParOf" srcId="{475AC1A2-A759-4B1A-BFB0-87FCFCB6298C}" destId="{3A1449A8-F0DC-4B6A-A27F-163B1F653D2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A990C4D-5569-479E-A5AB-08B847F77A23}" type="doc">
      <dgm:prSet loTypeId="urn:microsoft.com/office/officeart/2005/8/layout/process1" loCatId="process" qsTypeId="urn:microsoft.com/office/officeart/2005/8/quickstyle/simple5" qsCatId="simple" csTypeId="urn:microsoft.com/office/officeart/2005/8/colors/accent0_3" csCatId="mainScheme" phldr="1"/>
      <dgm:spPr/>
    </dgm:pt>
    <dgm:pt modelId="{2D7D6BC4-C52D-4777-9BBC-2B1E3B54C352}">
      <dgm:prSet phldrT="[Tex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dirty="0"/>
            <a:t>Submission</a:t>
          </a:r>
        </a:p>
      </dgm:t>
    </dgm:pt>
    <dgm:pt modelId="{8F0375B1-3183-4527-A32F-9276B2C59FF8}" type="parTrans" cxnId="{72E0CEE3-E3CE-4EA0-BCD4-E19ACCEFAAC9}">
      <dgm:prSet/>
      <dgm:spPr/>
      <dgm:t>
        <a:bodyPr/>
        <a:lstStyle/>
        <a:p>
          <a:endParaRPr lang="de-DE"/>
        </a:p>
      </dgm:t>
    </dgm:pt>
    <dgm:pt modelId="{C125E6A2-98C7-4041-8FFC-BC9A8C8F112E}" type="sibTrans" cxnId="{72E0CEE3-E3CE-4EA0-BCD4-E19ACCEFAAC9}">
      <dgm:prSet/>
      <dgm:spPr>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dirty="0"/>
        </a:p>
      </dgm:t>
    </dgm:pt>
    <dgm:pt modelId="{4D8A9EA9-FCAB-498E-A1F6-BE3B092688EF}">
      <dgm:prSet phldrT="[Tex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dirty="0"/>
            <a:t>Acceptance</a:t>
          </a:r>
        </a:p>
      </dgm:t>
    </dgm:pt>
    <dgm:pt modelId="{2C4956A9-12C1-40C2-B388-872DC53B5F13}" type="parTrans" cxnId="{6F4B1733-C69B-478D-B053-3CB2CB1A3309}">
      <dgm:prSet/>
      <dgm:spPr/>
      <dgm:t>
        <a:bodyPr/>
        <a:lstStyle/>
        <a:p>
          <a:endParaRPr lang="de-DE"/>
        </a:p>
      </dgm:t>
    </dgm:pt>
    <dgm:pt modelId="{8584CF41-53C9-49EC-813D-4D49C67BB115}" type="sibTrans" cxnId="{6F4B1733-C69B-478D-B053-3CB2CB1A3309}">
      <dgm:prSet/>
      <dgm:spPr>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dirty="0"/>
        </a:p>
      </dgm:t>
    </dgm:pt>
    <dgm:pt modelId="{C7387BCE-D8B6-4FA9-AACE-299AA505D67B}">
      <dgm:prSet phldrT="[Tex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dirty="0"/>
            <a:t>Publication</a:t>
          </a:r>
        </a:p>
      </dgm:t>
    </dgm:pt>
    <dgm:pt modelId="{084D4752-3AE5-4B7A-AD2F-BC88D0C6A86B}" type="parTrans" cxnId="{67DD053E-D652-4A25-969F-E8C3718B08A3}">
      <dgm:prSet/>
      <dgm:spPr/>
      <dgm:t>
        <a:bodyPr/>
        <a:lstStyle/>
        <a:p>
          <a:endParaRPr lang="de-DE"/>
        </a:p>
      </dgm:t>
    </dgm:pt>
    <dgm:pt modelId="{3101EA82-2329-46C2-8FA0-6F82DBF72245}" type="sibTrans" cxnId="{67DD053E-D652-4A25-969F-E8C3718B08A3}">
      <dgm:prSet/>
      <dgm:spPr/>
      <dgm:t>
        <a:bodyPr/>
        <a:lstStyle/>
        <a:p>
          <a:endParaRPr lang="de-DE"/>
        </a:p>
      </dgm:t>
    </dgm:pt>
    <dgm:pt modelId="{279DC198-8DFA-473B-9282-440D45EBDCCA}">
      <dgm:prSet phldrT="[Tex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dirty="0"/>
            <a:t>Peer-Review</a:t>
          </a:r>
        </a:p>
      </dgm:t>
    </dgm:pt>
    <dgm:pt modelId="{033F4875-2535-4D0B-BB9B-4CD26B053B82}" type="sibTrans" cxnId="{22A85760-0D8C-47D9-8B96-ACADA4497F9D}">
      <dgm:prSet/>
      <dgm:spPr>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dirty="0"/>
        </a:p>
      </dgm:t>
    </dgm:pt>
    <dgm:pt modelId="{866E9662-2A3E-4AC5-BD1E-3AC2CED9BB76}" type="parTrans" cxnId="{22A85760-0D8C-47D9-8B96-ACADA4497F9D}">
      <dgm:prSet/>
      <dgm:spPr/>
      <dgm:t>
        <a:bodyPr/>
        <a:lstStyle/>
        <a:p>
          <a:endParaRPr lang="de-DE"/>
        </a:p>
      </dgm:t>
    </dgm:pt>
    <dgm:pt modelId="{475AC1A2-A759-4B1A-BFB0-87FCFCB6298C}" type="pres">
      <dgm:prSet presAssocID="{CA990C4D-5569-479E-A5AB-08B847F77A23}" presName="Name0" presStyleCnt="0">
        <dgm:presLayoutVars>
          <dgm:dir/>
          <dgm:resizeHandles val="exact"/>
        </dgm:presLayoutVars>
      </dgm:prSet>
      <dgm:spPr/>
    </dgm:pt>
    <dgm:pt modelId="{1ADB4531-397E-402D-8392-3E0549311255}" type="pres">
      <dgm:prSet presAssocID="{2D7D6BC4-C52D-4777-9BBC-2B1E3B54C352}" presName="node" presStyleLbl="node1" presStyleIdx="0" presStyleCnt="4">
        <dgm:presLayoutVars>
          <dgm:bulletEnabled val="1"/>
        </dgm:presLayoutVars>
      </dgm:prSet>
      <dgm:spPr/>
      <dgm:t>
        <a:bodyPr/>
        <a:lstStyle/>
        <a:p>
          <a:endParaRPr lang="de-DE"/>
        </a:p>
      </dgm:t>
    </dgm:pt>
    <dgm:pt modelId="{1DC7C359-D62A-4105-85F5-0983614A6314}" type="pres">
      <dgm:prSet presAssocID="{C125E6A2-98C7-4041-8FFC-BC9A8C8F112E}" presName="sibTrans" presStyleLbl="sibTrans2D1" presStyleIdx="0" presStyleCnt="3"/>
      <dgm:spPr/>
      <dgm:t>
        <a:bodyPr/>
        <a:lstStyle/>
        <a:p>
          <a:endParaRPr lang="de-DE"/>
        </a:p>
      </dgm:t>
    </dgm:pt>
    <dgm:pt modelId="{B73A936E-62A5-43BA-9191-102427457365}" type="pres">
      <dgm:prSet presAssocID="{C125E6A2-98C7-4041-8FFC-BC9A8C8F112E}" presName="connectorText" presStyleLbl="sibTrans2D1" presStyleIdx="0" presStyleCnt="3"/>
      <dgm:spPr/>
      <dgm:t>
        <a:bodyPr/>
        <a:lstStyle/>
        <a:p>
          <a:endParaRPr lang="de-DE"/>
        </a:p>
      </dgm:t>
    </dgm:pt>
    <dgm:pt modelId="{9CE648E4-638A-4DBD-BADF-07E48051C236}" type="pres">
      <dgm:prSet presAssocID="{279DC198-8DFA-473B-9282-440D45EBDCCA}" presName="node" presStyleLbl="node1" presStyleIdx="1" presStyleCnt="4">
        <dgm:presLayoutVars>
          <dgm:bulletEnabled val="1"/>
        </dgm:presLayoutVars>
      </dgm:prSet>
      <dgm:spPr/>
      <dgm:t>
        <a:bodyPr/>
        <a:lstStyle/>
        <a:p>
          <a:endParaRPr lang="de-DE"/>
        </a:p>
      </dgm:t>
    </dgm:pt>
    <dgm:pt modelId="{751A939C-EB06-49E8-AE16-8706628AAC86}" type="pres">
      <dgm:prSet presAssocID="{033F4875-2535-4D0B-BB9B-4CD26B053B82}" presName="sibTrans" presStyleLbl="sibTrans2D1" presStyleIdx="1" presStyleCnt="3"/>
      <dgm:spPr/>
      <dgm:t>
        <a:bodyPr/>
        <a:lstStyle/>
        <a:p>
          <a:endParaRPr lang="de-DE"/>
        </a:p>
      </dgm:t>
    </dgm:pt>
    <dgm:pt modelId="{D04ACBD9-059E-48EE-8845-72C03AD18EE0}" type="pres">
      <dgm:prSet presAssocID="{033F4875-2535-4D0B-BB9B-4CD26B053B82}" presName="connectorText" presStyleLbl="sibTrans2D1" presStyleIdx="1" presStyleCnt="3"/>
      <dgm:spPr/>
      <dgm:t>
        <a:bodyPr/>
        <a:lstStyle/>
        <a:p>
          <a:endParaRPr lang="de-DE"/>
        </a:p>
      </dgm:t>
    </dgm:pt>
    <dgm:pt modelId="{92420627-7F49-4AA5-85C5-314F7429ADA9}" type="pres">
      <dgm:prSet presAssocID="{4D8A9EA9-FCAB-498E-A1F6-BE3B092688EF}" presName="node" presStyleLbl="node1" presStyleIdx="2" presStyleCnt="4">
        <dgm:presLayoutVars>
          <dgm:bulletEnabled val="1"/>
        </dgm:presLayoutVars>
      </dgm:prSet>
      <dgm:spPr/>
      <dgm:t>
        <a:bodyPr/>
        <a:lstStyle/>
        <a:p>
          <a:endParaRPr lang="de-DE"/>
        </a:p>
      </dgm:t>
    </dgm:pt>
    <dgm:pt modelId="{39A1DAD5-7B7E-42EE-B0CA-0B1E0EE3A62C}" type="pres">
      <dgm:prSet presAssocID="{8584CF41-53C9-49EC-813D-4D49C67BB115}" presName="sibTrans" presStyleLbl="sibTrans2D1" presStyleIdx="2" presStyleCnt="3"/>
      <dgm:spPr/>
      <dgm:t>
        <a:bodyPr/>
        <a:lstStyle/>
        <a:p>
          <a:endParaRPr lang="de-DE"/>
        </a:p>
      </dgm:t>
    </dgm:pt>
    <dgm:pt modelId="{8AB88CAD-B3DD-446D-A2F0-80F33C0F8F44}" type="pres">
      <dgm:prSet presAssocID="{8584CF41-53C9-49EC-813D-4D49C67BB115}" presName="connectorText" presStyleLbl="sibTrans2D1" presStyleIdx="2" presStyleCnt="3"/>
      <dgm:spPr/>
      <dgm:t>
        <a:bodyPr/>
        <a:lstStyle/>
        <a:p>
          <a:endParaRPr lang="de-DE"/>
        </a:p>
      </dgm:t>
    </dgm:pt>
    <dgm:pt modelId="{3A1449A8-F0DC-4B6A-A27F-163B1F653D2C}" type="pres">
      <dgm:prSet presAssocID="{C7387BCE-D8B6-4FA9-AACE-299AA505D67B}" presName="node" presStyleLbl="node1" presStyleIdx="3" presStyleCnt="4">
        <dgm:presLayoutVars>
          <dgm:bulletEnabled val="1"/>
        </dgm:presLayoutVars>
      </dgm:prSet>
      <dgm:spPr/>
      <dgm:t>
        <a:bodyPr/>
        <a:lstStyle/>
        <a:p>
          <a:endParaRPr lang="de-DE"/>
        </a:p>
      </dgm:t>
    </dgm:pt>
  </dgm:ptLst>
  <dgm:cxnLst>
    <dgm:cxn modelId="{9510F49C-561A-416A-9D80-120F7146B49E}" type="presOf" srcId="{8584CF41-53C9-49EC-813D-4D49C67BB115}" destId="{39A1DAD5-7B7E-42EE-B0CA-0B1E0EE3A62C}" srcOrd="0" destOrd="0" presId="urn:microsoft.com/office/officeart/2005/8/layout/process1"/>
    <dgm:cxn modelId="{3406EC07-C449-45E4-BAF4-116646469187}" type="presOf" srcId="{C7387BCE-D8B6-4FA9-AACE-299AA505D67B}" destId="{3A1449A8-F0DC-4B6A-A27F-163B1F653D2C}" srcOrd="0" destOrd="0" presId="urn:microsoft.com/office/officeart/2005/8/layout/process1"/>
    <dgm:cxn modelId="{EAD37135-8F0C-44EA-BC9A-60D8F847427E}" type="presOf" srcId="{2D7D6BC4-C52D-4777-9BBC-2B1E3B54C352}" destId="{1ADB4531-397E-402D-8392-3E0549311255}" srcOrd="0" destOrd="0" presId="urn:microsoft.com/office/officeart/2005/8/layout/process1"/>
    <dgm:cxn modelId="{C08DF58E-BBF2-4446-8E2C-5BCAFC966AEC}" type="presOf" srcId="{279DC198-8DFA-473B-9282-440D45EBDCCA}" destId="{9CE648E4-638A-4DBD-BADF-07E48051C236}" srcOrd="0" destOrd="0" presId="urn:microsoft.com/office/officeart/2005/8/layout/process1"/>
    <dgm:cxn modelId="{72E0CEE3-E3CE-4EA0-BCD4-E19ACCEFAAC9}" srcId="{CA990C4D-5569-479E-A5AB-08B847F77A23}" destId="{2D7D6BC4-C52D-4777-9BBC-2B1E3B54C352}" srcOrd="0" destOrd="0" parTransId="{8F0375B1-3183-4527-A32F-9276B2C59FF8}" sibTransId="{C125E6A2-98C7-4041-8FFC-BC9A8C8F112E}"/>
    <dgm:cxn modelId="{AB267AE4-D412-4203-A637-39DE7804D02C}" type="presOf" srcId="{C125E6A2-98C7-4041-8FFC-BC9A8C8F112E}" destId="{B73A936E-62A5-43BA-9191-102427457365}" srcOrd="1" destOrd="0" presId="urn:microsoft.com/office/officeart/2005/8/layout/process1"/>
    <dgm:cxn modelId="{650405DA-4EB7-4BB2-879A-8C77E353F86B}" type="presOf" srcId="{8584CF41-53C9-49EC-813D-4D49C67BB115}" destId="{8AB88CAD-B3DD-446D-A2F0-80F33C0F8F44}" srcOrd="1" destOrd="0" presId="urn:microsoft.com/office/officeart/2005/8/layout/process1"/>
    <dgm:cxn modelId="{6F4B1733-C69B-478D-B053-3CB2CB1A3309}" srcId="{CA990C4D-5569-479E-A5AB-08B847F77A23}" destId="{4D8A9EA9-FCAB-498E-A1F6-BE3B092688EF}" srcOrd="2" destOrd="0" parTransId="{2C4956A9-12C1-40C2-B388-872DC53B5F13}" sibTransId="{8584CF41-53C9-49EC-813D-4D49C67BB115}"/>
    <dgm:cxn modelId="{22A85760-0D8C-47D9-8B96-ACADA4497F9D}" srcId="{CA990C4D-5569-479E-A5AB-08B847F77A23}" destId="{279DC198-8DFA-473B-9282-440D45EBDCCA}" srcOrd="1" destOrd="0" parTransId="{866E9662-2A3E-4AC5-BD1E-3AC2CED9BB76}" sibTransId="{033F4875-2535-4D0B-BB9B-4CD26B053B82}"/>
    <dgm:cxn modelId="{67DD053E-D652-4A25-969F-E8C3718B08A3}" srcId="{CA990C4D-5569-479E-A5AB-08B847F77A23}" destId="{C7387BCE-D8B6-4FA9-AACE-299AA505D67B}" srcOrd="3" destOrd="0" parTransId="{084D4752-3AE5-4B7A-AD2F-BC88D0C6A86B}" sibTransId="{3101EA82-2329-46C2-8FA0-6F82DBF72245}"/>
    <dgm:cxn modelId="{F620375B-E91E-4778-93DC-F8EE2E1A9AF3}" type="presOf" srcId="{C125E6A2-98C7-4041-8FFC-BC9A8C8F112E}" destId="{1DC7C359-D62A-4105-85F5-0983614A6314}" srcOrd="0" destOrd="0" presId="urn:microsoft.com/office/officeart/2005/8/layout/process1"/>
    <dgm:cxn modelId="{CD9EEC0D-F481-4BED-B4B5-E8C1BB5FBFB6}" type="presOf" srcId="{CA990C4D-5569-479E-A5AB-08B847F77A23}" destId="{475AC1A2-A759-4B1A-BFB0-87FCFCB6298C}" srcOrd="0" destOrd="0" presId="urn:microsoft.com/office/officeart/2005/8/layout/process1"/>
    <dgm:cxn modelId="{056ABEFA-60EC-4279-AEFE-9B9F995718BF}" type="presOf" srcId="{033F4875-2535-4D0B-BB9B-4CD26B053B82}" destId="{D04ACBD9-059E-48EE-8845-72C03AD18EE0}" srcOrd="1" destOrd="0" presId="urn:microsoft.com/office/officeart/2005/8/layout/process1"/>
    <dgm:cxn modelId="{80A489A5-CC8E-4476-B6BD-6418030A5FF3}" type="presOf" srcId="{033F4875-2535-4D0B-BB9B-4CD26B053B82}" destId="{751A939C-EB06-49E8-AE16-8706628AAC86}" srcOrd="0" destOrd="0" presId="urn:microsoft.com/office/officeart/2005/8/layout/process1"/>
    <dgm:cxn modelId="{B787293A-82B4-4D84-A890-EFC5DD71781F}" type="presOf" srcId="{4D8A9EA9-FCAB-498E-A1F6-BE3B092688EF}" destId="{92420627-7F49-4AA5-85C5-314F7429ADA9}" srcOrd="0" destOrd="0" presId="urn:microsoft.com/office/officeart/2005/8/layout/process1"/>
    <dgm:cxn modelId="{41E359B7-0AAE-4D28-86E8-41E2528C91D9}" type="presParOf" srcId="{475AC1A2-A759-4B1A-BFB0-87FCFCB6298C}" destId="{1ADB4531-397E-402D-8392-3E0549311255}" srcOrd="0" destOrd="0" presId="urn:microsoft.com/office/officeart/2005/8/layout/process1"/>
    <dgm:cxn modelId="{9D1FF502-86F7-4F6B-806B-7D4B5AF7A987}" type="presParOf" srcId="{475AC1A2-A759-4B1A-BFB0-87FCFCB6298C}" destId="{1DC7C359-D62A-4105-85F5-0983614A6314}" srcOrd="1" destOrd="0" presId="urn:microsoft.com/office/officeart/2005/8/layout/process1"/>
    <dgm:cxn modelId="{7533A3D9-5F30-43B6-86D8-B5C44CD848B0}" type="presParOf" srcId="{1DC7C359-D62A-4105-85F5-0983614A6314}" destId="{B73A936E-62A5-43BA-9191-102427457365}" srcOrd="0" destOrd="0" presId="urn:microsoft.com/office/officeart/2005/8/layout/process1"/>
    <dgm:cxn modelId="{E6463541-43F8-4121-A5DF-8E1C6D7D2E25}" type="presParOf" srcId="{475AC1A2-A759-4B1A-BFB0-87FCFCB6298C}" destId="{9CE648E4-638A-4DBD-BADF-07E48051C236}" srcOrd="2" destOrd="0" presId="urn:microsoft.com/office/officeart/2005/8/layout/process1"/>
    <dgm:cxn modelId="{6E623028-55EE-40A5-9E30-F4751449CF42}" type="presParOf" srcId="{475AC1A2-A759-4B1A-BFB0-87FCFCB6298C}" destId="{751A939C-EB06-49E8-AE16-8706628AAC86}" srcOrd="3" destOrd="0" presId="urn:microsoft.com/office/officeart/2005/8/layout/process1"/>
    <dgm:cxn modelId="{5EF3192C-3B76-4ECC-8D56-60F67B8B57C7}" type="presParOf" srcId="{751A939C-EB06-49E8-AE16-8706628AAC86}" destId="{D04ACBD9-059E-48EE-8845-72C03AD18EE0}" srcOrd="0" destOrd="0" presId="urn:microsoft.com/office/officeart/2005/8/layout/process1"/>
    <dgm:cxn modelId="{A5A60027-131A-4F32-8685-EFFA24577844}" type="presParOf" srcId="{475AC1A2-A759-4B1A-BFB0-87FCFCB6298C}" destId="{92420627-7F49-4AA5-85C5-314F7429ADA9}" srcOrd="4" destOrd="0" presId="urn:microsoft.com/office/officeart/2005/8/layout/process1"/>
    <dgm:cxn modelId="{5EC91F7F-7873-405C-B510-743DFFDB22BF}" type="presParOf" srcId="{475AC1A2-A759-4B1A-BFB0-87FCFCB6298C}" destId="{39A1DAD5-7B7E-42EE-B0CA-0B1E0EE3A62C}" srcOrd="5" destOrd="0" presId="urn:microsoft.com/office/officeart/2005/8/layout/process1"/>
    <dgm:cxn modelId="{883EAE0A-9E5C-42FB-9A7B-8F3EFF041CC4}" type="presParOf" srcId="{39A1DAD5-7B7E-42EE-B0CA-0B1E0EE3A62C}" destId="{8AB88CAD-B3DD-446D-A2F0-80F33C0F8F44}" srcOrd="0" destOrd="0" presId="urn:microsoft.com/office/officeart/2005/8/layout/process1"/>
    <dgm:cxn modelId="{61DC7EC8-BFA3-415F-A1A3-A429C6E3E5EE}" type="presParOf" srcId="{475AC1A2-A759-4B1A-BFB0-87FCFCB6298C}" destId="{3A1449A8-F0DC-4B6A-A27F-163B1F653D2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A990C4D-5569-479E-A5AB-08B847F77A23}" type="doc">
      <dgm:prSet loTypeId="urn:microsoft.com/office/officeart/2005/8/layout/process1" loCatId="process" qsTypeId="urn:microsoft.com/office/officeart/2005/8/quickstyle/simple5" qsCatId="simple" csTypeId="urn:microsoft.com/office/officeart/2005/8/colors/accent0_3" csCatId="mainScheme" phldr="1"/>
      <dgm:spPr/>
    </dgm:pt>
    <dgm:pt modelId="{2D7D6BC4-C52D-4777-9BBC-2B1E3B54C352}">
      <dgm:prSet phldrT="[Tex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dirty="0"/>
            <a:t>Submission</a:t>
          </a:r>
        </a:p>
      </dgm:t>
    </dgm:pt>
    <dgm:pt modelId="{8F0375B1-3183-4527-A32F-9276B2C59FF8}" type="parTrans" cxnId="{72E0CEE3-E3CE-4EA0-BCD4-E19ACCEFAAC9}">
      <dgm:prSet/>
      <dgm:spPr/>
      <dgm:t>
        <a:bodyPr/>
        <a:lstStyle/>
        <a:p>
          <a:endParaRPr lang="de-DE"/>
        </a:p>
      </dgm:t>
    </dgm:pt>
    <dgm:pt modelId="{C125E6A2-98C7-4041-8FFC-BC9A8C8F112E}" type="sibTrans" cxnId="{72E0CEE3-E3CE-4EA0-BCD4-E19ACCEFAAC9}">
      <dgm:prSet/>
      <dgm:spPr>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dirty="0"/>
        </a:p>
      </dgm:t>
    </dgm:pt>
    <dgm:pt modelId="{4D8A9EA9-FCAB-498E-A1F6-BE3B092688EF}">
      <dgm:prSet phldrT="[Tex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dirty="0"/>
            <a:t>Acceptance</a:t>
          </a:r>
        </a:p>
      </dgm:t>
    </dgm:pt>
    <dgm:pt modelId="{2C4956A9-12C1-40C2-B388-872DC53B5F13}" type="parTrans" cxnId="{6F4B1733-C69B-478D-B053-3CB2CB1A3309}">
      <dgm:prSet/>
      <dgm:spPr/>
      <dgm:t>
        <a:bodyPr/>
        <a:lstStyle/>
        <a:p>
          <a:endParaRPr lang="de-DE"/>
        </a:p>
      </dgm:t>
    </dgm:pt>
    <dgm:pt modelId="{8584CF41-53C9-49EC-813D-4D49C67BB115}" type="sibTrans" cxnId="{6F4B1733-C69B-478D-B053-3CB2CB1A3309}">
      <dgm:prSet/>
      <dgm:spPr>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dirty="0"/>
        </a:p>
      </dgm:t>
    </dgm:pt>
    <dgm:pt modelId="{C7387BCE-D8B6-4FA9-AACE-299AA505D67B}">
      <dgm:prSet phldrT="[Tex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dirty="0"/>
            <a:t>Publication</a:t>
          </a:r>
        </a:p>
      </dgm:t>
    </dgm:pt>
    <dgm:pt modelId="{084D4752-3AE5-4B7A-AD2F-BC88D0C6A86B}" type="parTrans" cxnId="{67DD053E-D652-4A25-969F-E8C3718B08A3}">
      <dgm:prSet/>
      <dgm:spPr/>
      <dgm:t>
        <a:bodyPr/>
        <a:lstStyle/>
        <a:p>
          <a:endParaRPr lang="de-DE"/>
        </a:p>
      </dgm:t>
    </dgm:pt>
    <dgm:pt modelId="{3101EA82-2329-46C2-8FA0-6F82DBF72245}" type="sibTrans" cxnId="{67DD053E-D652-4A25-969F-E8C3718B08A3}">
      <dgm:prSet/>
      <dgm:spPr/>
      <dgm:t>
        <a:bodyPr/>
        <a:lstStyle/>
        <a:p>
          <a:endParaRPr lang="de-DE"/>
        </a:p>
      </dgm:t>
    </dgm:pt>
    <dgm:pt modelId="{279DC198-8DFA-473B-9282-440D45EBDCCA}">
      <dgm:prSet phldrT="[Tex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dirty="0"/>
            <a:t>Peer-Review</a:t>
          </a:r>
        </a:p>
      </dgm:t>
    </dgm:pt>
    <dgm:pt modelId="{033F4875-2535-4D0B-BB9B-4CD26B053B82}" type="sibTrans" cxnId="{22A85760-0D8C-47D9-8B96-ACADA4497F9D}">
      <dgm:prSet/>
      <dgm:spPr>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dirty="0"/>
        </a:p>
      </dgm:t>
    </dgm:pt>
    <dgm:pt modelId="{866E9662-2A3E-4AC5-BD1E-3AC2CED9BB76}" type="parTrans" cxnId="{22A85760-0D8C-47D9-8B96-ACADA4497F9D}">
      <dgm:prSet/>
      <dgm:spPr/>
      <dgm:t>
        <a:bodyPr/>
        <a:lstStyle/>
        <a:p>
          <a:endParaRPr lang="de-DE"/>
        </a:p>
      </dgm:t>
    </dgm:pt>
    <dgm:pt modelId="{475AC1A2-A759-4B1A-BFB0-87FCFCB6298C}" type="pres">
      <dgm:prSet presAssocID="{CA990C4D-5569-479E-A5AB-08B847F77A23}" presName="Name0" presStyleCnt="0">
        <dgm:presLayoutVars>
          <dgm:dir/>
          <dgm:resizeHandles val="exact"/>
        </dgm:presLayoutVars>
      </dgm:prSet>
      <dgm:spPr/>
    </dgm:pt>
    <dgm:pt modelId="{1ADB4531-397E-402D-8392-3E0549311255}" type="pres">
      <dgm:prSet presAssocID="{2D7D6BC4-C52D-4777-9BBC-2B1E3B54C352}" presName="node" presStyleLbl="node1" presStyleIdx="0" presStyleCnt="4">
        <dgm:presLayoutVars>
          <dgm:bulletEnabled val="1"/>
        </dgm:presLayoutVars>
      </dgm:prSet>
      <dgm:spPr/>
      <dgm:t>
        <a:bodyPr/>
        <a:lstStyle/>
        <a:p>
          <a:endParaRPr lang="de-DE"/>
        </a:p>
      </dgm:t>
    </dgm:pt>
    <dgm:pt modelId="{1DC7C359-D62A-4105-85F5-0983614A6314}" type="pres">
      <dgm:prSet presAssocID="{C125E6A2-98C7-4041-8FFC-BC9A8C8F112E}" presName="sibTrans" presStyleLbl="sibTrans2D1" presStyleIdx="0" presStyleCnt="3"/>
      <dgm:spPr/>
      <dgm:t>
        <a:bodyPr/>
        <a:lstStyle/>
        <a:p>
          <a:endParaRPr lang="de-DE"/>
        </a:p>
      </dgm:t>
    </dgm:pt>
    <dgm:pt modelId="{B73A936E-62A5-43BA-9191-102427457365}" type="pres">
      <dgm:prSet presAssocID="{C125E6A2-98C7-4041-8FFC-BC9A8C8F112E}" presName="connectorText" presStyleLbl="sibTrans2D1" presStyleIdx="0" presStyleCnt="3"/>
      <dgm:spPr/>
      <dgm:t>
        <a:bodyPr/>
        <a:lstStyle/>
        <a:p>
          <a:endParaRPr lang="de-DE"/>
        </a:p>
      </dgm:t>
    </dgm:pt>
    <dgm:pt modelId="{9CE648E4-638A-4DBD-BADF-07E48051C236}" type="pres">
      <dgm:prSet presAssocID="{279DC198-8DFA-473B-9282-440D45EBDCCA}" presName="node" presStyleLbl="node1" presStyleIdx="1" presStyleCnt="4">
        <dgm:presLayoutVars>
          <dgm:bulletEnabled val="1"/>
        </dgm:presLayoutVars>
      </dgm:prSet>
      <dgm:spPr/>
      <dgm:t>
        <a:bodyPr/>
        <a:lstStyle/>
        <a:p>
          <a:endParaRPr lang="de-DE"/>
        </a:p>
      </dgm:t>
    </dgm:pt>
    <dgm:pt modelId="{751A939C-EB06-49E8-AE16-8706628AAC86}" type="pres">
      <dgm:prSet presAssocID="{033F4875-2535-4D0B-BB9B-4CD26B053B82}" presName="sibTrans" presStyleLbl="sibTrans2D1" presStyleIdx="1" presStyleCnt="3"/>
      <dgm:spPr/>
      <dgm:t>
        <a:bodyPr/>
        <a:lstStyle/>
        <a:p>
          <a:endParaRPr lang="de-DE"/>
        </a:p>
      </dgm:t>
    </dgm:pt>
    <dgm:pt modelId="{D04ACBD9-059E-48EE-8845-72C03AD18EE0}" type="pres">
      <dgm:prSet presAssocID="{033F4875-2535-4D0B-BB9B-4CD26B053B82}" presName="connectorText" presStyleLbl="sibTrans2D1" presStyleIdx="1" presStyleCnt="3"/>
      <dgm:spPr/>
      <dgm:t>
        <a:bodyPr/>
        <a:lstStyle/>
        <a:p>
          <a:endParaRPr lang="de-DE"/>
        </a:p>
      </dgm:t>
    </dgm:pt>
    <dgm:pt modelId="{92420627-7F49-4AA5-85C5-314F7429ADA9}" type="pres">
      <dgm:prSet presAssocID="{4D8A9EA9-FCAB-498E-A1F6-BE3B092688EF}" presName="node" presStyleLbl="node1" presStyleIdx="2" presStyleCnt="4">
        <dgm:presLayoutVars>
          <dgm:bulletEnabled val="1"/>
        </dgm:presLayoutVars>
      </dgm:prSet>
      <dgm:spPr/>
      <dgm:t>
        <a:bodyPr/>
        <a:lstStyle/>
        <a:p>
          <a:endParaRPr lang="de-DE"/>
        </a:p>
      </dgm:t>
    </dgm:pt>
    <dgm:pt modelId="{39A1DAD5-7B7E-42EE-B0CA-0B1E0EE3A62C}" type="pres">
      <dgm:prSet presAssocID="{8584CF41-53C9-49EC-813D-4D49C67BB115}" presName="sibTrans" presStyleLbl="sibTrans2D1" presStyleIdx="2" presStyleCnt="3"/>
      <dgm:spPr/>
      <dgm:t>
        <a:bodyPr/>
        <a:lstStyle/>
        <a:p>
          <a:endParaRPr lang="de-DE"/>
        </a:p>
      </dgm:t>
    </dgm:pt>
    <dgm:pt modelId="{8AB88CAD-B3DD-446D-A2F0-80F33C0F8F44}" type="pres">
      <dgm:prSet presAssocID="{8584CF41-53C9-49EC-813D-4D49C67BB115}" presName="connectorText" presStyleLbl="sibTrans2D1" presStyleIdx="2" presStyleCnt="3"/>
      <dgm:spPr/>
      <dgm:t>
        <a:bodyPr/>
        <a:lstStyle/>
        <a:p>
          <a:endParaRPr lang="de-DE"/>
        </a:p>
      </dgm:t>
    </dgm:pt>
    <dgm:pt modelId="{3A1449A8-F0DC-4B6A-A27F-163B1F653D2C}" type="pres">
      <dgm:prSet presAssocID="{C7387BCE-D8B6-4FA9-AACE-299AA505D67B}" presName="node" presStyleLbl="node1" presStyleIdx="3" presStyleCnt="4">
        <dgm:presLayoutVars>
          <dgm:bulletEnabled val="1"/>
        </dgm:presLayoutVars>
      </dgm:prSet>
      <dgm:spPr/>
      <dgm:t>
        <a:bodyPr/>
        <a:lstStyle/>
        <a:p>
          <a:endParaRPr lang="de-DE"/>
        </a:p>
      </dgm:t>
    </dgm:pt>
  </dgm:ptLst>
  <dgm:cxnLst>
    <dgm:cxn modelId="{6801A886-A631-4FCD-8E5D-AB94EAF630FE}" type="presOf" srcId="{CA990C4D-5569-479E-A5AB-08B847F77A23}" destId="{475AC1A2-A759-4B1A-BFB0-87FCFCB6298C}" srcOrd="0" destOrd="0" presId="urn:microsoft.com/office/officeart/2005/8/layout/process1"/>
    <dgm:cxn modelId="{0859A5A9-97B0-4F0D-9F53-39526F75A78E}" type="presOf" srcId="{8584CF41-53C9-49EC-813D-4D49C67BB115}" destId="{8AB88CAD-B3DD-446D-A2F0-80F33C0F8F44}" srcOrd="1" destOrd="0" presId="urn:microsoft.com/office/officeart/2005/8/layout/process1"/>
    <dgm:cxn modelId="{5F86612A-3EC8-44CA-8AA2-1C0A8952C057}" type="presOf" srcId="{C7387BCE-D8B6-4FA9-AACE-299AA505D67B}" destId="{3A1449A8-F0DC-4B6A-A27F-163B1F653D2C}" srcOrd="0" destOrd="0" presId="urn:microsoft.com/office/officeart/2005/8/layout/process1"/>
    <dgm:cxn modelId="{B8A9187E-2F7A-4734-933C-ED32E4F6A3ED}" type="presOf" srcId="{C125E6A2-98C7-4041-8FFC-BC9A8C8F112E}" destId="{1DC7C359-D62A-4105-85F5-0983614A6314}" srcOrd="0" destOrd="0" presId="urn:microsoft.com/office/officeart/2005/8/layout/process1"/>
    <dgm:cxn modelId="{72E0CEE3-E3CE-4EA0-BCD4-E19ACCEFAAC9}" srcId="{CA990C4D-5569-479E-A5AB-08B847F77A23}" destId="{2D7D6BC4-C52D-4777-9BBC-2B1E3B54C352}" srcOrd="0" destOrd="0" parTransId="{8F0375B1-3183-4527-A32F-9276B2C59FF8}" sibTransId="{C125E6A2-98C7-4041-8FFC-BC9A8C8F112E}"/>
    <dgm:cxn modelId="{06B79E7A-2200-4995-93EC-A0738522FEC0}" type="presOf" srcId="{2D7D6BC4-C52D-4777-9BBC-2B1E3B54C352}" destId="{1ADB4531-397E-402D-8392-3E0549311255}" srcOrd="0" destOrd="0" presId="urn:microsoft.com/office/officeart/2005/8/layout/process1"/>
    <dgm:cxn modelId="{6F4B1733-C69B-478D-B053-3CB2CB1A3309}" srcId="{CA990C4D-5569-479E-A5AB-08B847F77A23}" destId="{4D8A9EA9-FCAB-498E-A1F6-BE3B092688EF}" srcOrd="2" destOrd="0" parTransId="{2C4956A9-12C1-40C2-B388-872DC53B5F13}" sibTransId="{8584CF41-53C9-49EC-813D-4D49C67BB115}"/>
    <dgm:cxn modelId="{540A25A6-54E3-4449-9870-893E93C6B958}" type="presOf" srcId="{4D8A9EA9-FCAB-498E-A1F6-BE3B092688EF}" destId="{92420627-7F49-4AA5-85C5-314F7429ADA9}" srcOrd="0" destOrd="0" presId="urn:microsoft.com/office/officeart/2005/8/layout/process1"/>
    <dgm:cxn modelId="{FD34DE82-B9D9-421C-9EFA-6723A60BAE42}" type="presOf" srcId="{033F4875-2535-4D0B-BB9B-4CD26B053B82}" destId="{D04ACBD9-059E-48EE-8845-72C03AD18EE0}" srcOrd="1" destOrd="0" presId="urn:microsoft.com/office/officeart/2005/8/layout/process1"/>
    <dgm:cxn modelId="{22A85760-0D8C-47D9-8B96-ACADA4497F9D}" srcId="{CA990C4D-5569-479E-A5AB-08B847F77A23}" destId="{279DC198-8DFA-473B-9282-440D45EBDCCA}" srcOrd="1" destOrd="0" parTransId="{866E9662-2A3E-4AC5-BD1E-3AC2CED9BB76}" sibTransId="{033F4875-2535-4D0B-BB9B-4CD26B053B82}"/>
    <dgm:cxn modelId="{C25FDF88-CCB7-4DB3-A595-CE536393C083}" type="presOf" srcId="{033F4875-2535-4D0B-BB9B-4CD26B053B82}" destId="{751A939C-EB06-49E8-AE16-8706628AAC86}" srcOrd="0" destOrd="0" presId="urn:microsoft.com/office/officeart/2005/8/layout/process1"/>
    <dgm:cxn modelId="{67DD053E-D652-4A25-969F-E8C3718B08A3}" srcId="{CA990C4D-5569-479E-A5AB-08B847F77A23}" destId="{C7387BCE-D8B6-4FA9-AACE-299AA505D67B}" srcOrd="3" destOrd="0" parTransId="{084D4752-3AE5-4B7A-AD2F-BC88D0C6A86B}" sibTransId="{3101EA82-2329-46C2-8FA0-6F82DBF72245}"/>
    <dgm:cxn modelId="{F5F7A8AE-4E95-4E4F-96EF-44BE9FE40ECD}" type="presOf" srcId="{8584CF41-53C9-49EC-813D-4D49C67BB115}" destId="{39A1DAD5-7B7E-42EE-B0CA-0B1E0EE3A62C}" srcOrd="0" destOrd="0" presId="urn:microsoft.com/office/officeart/2005/8/layout/process1"/>
    <dgm:cxn modelId="{F262F1A3-A5C2-4F5E-AC20-0DD279A34D79}" type="presOf" srcId="{279DC198-8DFA-473B-9282-440D45EBDCCA}" destId="{9CE648E4-638A-4DBD-BADF-07E48051C236}" srcOrd="0" destOrd="0" presId="urn:microsoft.com/office/officeart/2005/8/layout/process1"/>
    <dgm:cxn modelId="{8B4A7CF3-1CE6-4060-8E86-C9C02A4AAF24}" type="presOf" srcId="{C125E6A2-98C7-4041-8FFC-BC9A8C8F112E}" destId="{B73A936E-62A5-43BA-9191-102427457365}" srcOrd="1" destOrd="0" presId="urn:microsoft.com/office/officeart/2005/8/layout/process1"/>
    <dgm:cxn modelId="{4C26F99F-6C79-4241-9125-B9C61DA1D8F2}" type="presParOf" srcId="{475AC1A2-A759-4B1A-BFB0-87FCFCB6298C}" destId="{1ADB4531-397E-402D-8392-3E0549311255}" srcOrd="0" destOrd="0" presId="urn:microsoft.com/office/officeart/2005/8/layout/process1"/>
    <dgm:cxn modelId="{FE90F521-9321-4ABD-9EEE-487593ABC244}" type="presParOf" srcId="{475AC1A2-A759-4B1A-BFB0-87FCFCB6298C}" destId="{1DC7C359-D62A-4105-85F5-0983614A6314}" srcOrd="1" destOrd="0" presId="urn:microsoft.com/office/officeart/2005/8/layout/process1"/>
    <dgm:cxn modelId="{D02DE795-542F-4F8B-AC47-3282304D48BC}" type="presParOf" srcId="{1DC7C359-D62A-4105-85F5-0983614A6314}" destId="{B73A936E-62A5-43BA-9191-102427457365}" srcOrd="0" destOrd="0" presId="urn:microsoft.com/office/officeart/2005/8/layout/process1"/>
    <dgm:cxn modelId="{D6DA063C-F280-4A46-82FC-273A4006D53B}" type="presParOf" srcId="{475AC1A2-A759-4B1A-BFB0-87FCFCB6298C}" destId="{9CE648E4-638A-4DBD-BADF-07E48051C236}" srcOrd="2" destOrd="0" presId="urn:microsoft.com/office/officeart/2005/8/layout/process1"/>
    <dgm:cxn modelId="{E831EFAA-089F-45A9-9F29-B64D7794088B}" type="presParOf" srcId="{475AC1A2-A759-4B1A-BFB0-87FCFCB6298C}" destId="{751A939C-EB06-49E8-AE16-8706628AAC86}" srcOrd="3" destOrd="0" presId="urn:microsoft.com/office/officeart/2005/8/layout/process1"/>
    <dgm:cxn modelId="{98CEF3DD-6DAA-4204-A395-6A1A681E4D27}" type="presParOf" srcId="{751A939C-EB06-49E8-AE16-8706628AAC86}" destId="{D04ACBD9-059E-48EE-8845-72C03AD18EE0}" srcOrd="0" destOrd="0" presId="urn:microsoft.com/office/officeart/2005/8/layout/process1"/>
    <dgm:cxn modelId="{BCA9727B-2659-4B48-9AD9-8BCB60E19DD1}" type="presParOf" srcId="{475AC1A2-A759-4B1A-BFB0-87FCFCB6298C}" destId="{92420627-7F49-4AA5-85C5-314F7429ADA9}" srcOrd="4" destOrd="0" presId="urn:microsoft.com/office/officeart/2005/8/layout/process1"/>
    <dgm:cxn modelId="{400696CE-334F-431A-96D4-3EEE1FE0F052}" type="presParOf" srcId="{475AC1A2-A759-4B1A-BFB0-87FCFCB6298C}" destId="{39A1DAD5-7B7E-42EE-B0CA-0B1E0EE3A62C}" srcOrd="5" destOrd="0" presId="urn:microsoft.com/office/officeart/2005/8/layout/process1"/>
    <dgm:cxn modelId="{FF28ED52-2853-4BC9-BB82-AC6A1580B829}" type="presParOf" srcId="{39A1DAD5-7B7E-42EE-B0CA-0B1E0EE3A62C}" destId="{8AB88CAD-B3DD-446D-A2F0-80F33C0F8F44}" srcOrd="0" destOrd="0" presId="urn:microsoft.com/office/officeart/2005/8/layout/process1"/>
    <dgm:cxn modelId="{2F87D71C-6072-4471-94A5-74B22CD4040B}" type="presParOf" srcId="{475AC1A2-A759-4B1A-BFB0-87FCFCB6298C}" destId="{3A1449A8-F0DC-4B6A-A27F-163B1F653D2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A990C4D-5569-479E-A5AB-08B847F77A23}" type="doc">
      <dgm:prSet loTypeId="urn:microsoft.com/office/officeart/2005/8/layout/process1" loCatId="process" qsTypeId="urn:microsoft.com/office/officeart/2005/8/quickstyle/simple5" qsCatId="simple" csTypeId="urn:microsoft.com/office/officeart/2005/8/colors/accent0_3" csCatId="mainScheme" phldr="1"/>
      <dgm:spPr/>
    </dgm:pt>
    <dgm:pt modelId="{2D7D6BC4-C52D-4777-9BBC-2B1E3B54C352}">
      <dgm:prSet phldrT="[Tex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dirty="0"/>
            <a:t>Submission</a:t>
          </a:r>
        </a:p>
      </dgm:t>
    </dgm:pt>
    <dgm:pt modelId="{8F0375B1-3183-4527-A32F-9276B2C59FF8}" type="parTrans" cxnId="{72E0CEE3-E3CE-4EA0-BCD4-E19ACCEFAAC9}">
      <dgm:prSet/>
      <dgm:spPr/>
      <dgm:t>
        <a:bodyPr/>
        <a:lstStyle/>
        <a:p>
          <a:endParaRPr lang="de-DE"/>
        </a:p>
      </dgm:t>
    </dgm:pt>
    <dgm:pt modelId="{C125E6A2-98C7-4041-8FFC-BC9A8C8F112E}" type="sibTrans" cxnId="{72E0CEE3-E3CE-4EA0-BCD4-E19ACCEFAAC9}">
      <dgm:prSet/>
      <dgm:spPr>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dirty="0"/>
        </a:p>
      </dgm:t>
    </dgm:pt>
    <dgm:pt modelId="{4D8A9EA9-FCAB-498E-A1F6-BE3B092688EF}">
      <dgm:prSet phldrT="[Tex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dirty="0"/>
            <a:t>Acceptance</a:t>
          </a:r>
        </a:p>
      </dgm:t>
    </dgm:pt>
    <dgm:pt modelId="{2C4956A9-12C1-40C2-B388-872DC53B5F13}" type="parTrans" cxnId="{6F4B1733-C69B-478D-B053-3CB2CB1A3309}">
      <dgm:prSet/>
      <dgm:spPr/>
      <dgm:t>
        <a:bodyPr/>
        <a:lstStyle/>
        <a:p>
          <a:endParaRPr lang="de-DE"/>
        </a:p>
      </dgm:t>
    </dgm:pt>
    <dgm:pt modelId="{8584CF41-53C9-49EC-813D-4D49C67BB115}" type="sibTrans" cxnId="{6F4B1733-C69B-478D-B053-3CB2CB1A3309}">
      <dgm:prSet/>
      <dgm:spPr>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dirty="0"/>
        </a:p>
      </dgm:t>
    </dgm:pt>
    <dgm:pt modelId="{C7387BCE-D8B6-4FA9-AACE-299AA505D67B}">
      <dgm:prSet phldrT="[Tex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dirty="0"/>
            <a:t>Publication</a:t>
          </a:r>
        </a:p>
      </dgm:t>
    </dgm:pt>
    <dgm:pt modelId="{084D4752-3AE5-4B7A-AD2F-BC88D0C6A86B}" type="parTrans" cxnId="{67DD053E-D652-4A25-969F-E8C3718B08A3}">
      <dgm:prSet/>
      <dgm:spPr/>
      <dgm:t>
        <a:bodyPr/>
        <a:lstStyle/>
        <a:p>
          <a:endParaRPr lang="de-DE"/>
        </a:p>
      </dgm:t>
    </dgm:pt>
    <dgm:pt modelId="{3101EA82-2329-46C2-8FA0-6F82DBF72245}" type="sibTrans" cxnId="{67DD053E-D652-4A25-969F-E8C3718B08A3}">
      <dgm:prSet/>
      <dgm:spPr/>
      <dgm:t>
        <a:bodyPr/>
        <a:lstStyle/>
        <a:p>
          <a:endParaRPr lang="de-DE"/>
        </a:p>
      </dgm:t>
    </dgm:pt>
    <dgm:pt modelId="{279DC198-8DFA-473B-9282-440D45EBDCCA}">
      <dgm:prSet phldrT="[Text]"/>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dirty="0"/>
            <a:t>Peer-Review</a:t>
          </a:r>
        </a:p>
      </dgm:t>
    </dgm:pt>
    <dgm:pt modelId="{033F4875-2535-4D0B-BB9B-4CD26B053B82}" type="sibTrans" cxnId="{22A85760-0D8C-47D9-8B96-ACADA4497F9D}">
      <dgm:prSet/>
      <dgm:spPr>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dirty="0"/>
        </a:p>
      </dgm:t>
    </dgm:pt>
    <dgm:pt modelId="{866E9662-2A3E-4AC5-BD1E-3AC2CED9BB76}" type="parTrans" cxnId="{22A85760-0D8C-47D9-8B96-ACADA4497F9D}">
      <dgm:prSet/>
      <dgm:spPr/>
      <dgm:t>
        <a:bodyPr/>
        <a:lstStyle/>
        <a:p>
          <a:endParaRPr lang="de-DE"/>
        </a:p>
      </dgm:t>
    </dgm:pt>
    <dgm:pt modelId="{475AC1A2-A759-4B1A-BFB0-87FCFCB6298C}" type="pres">
      <dgm:prSet presAssocID="{CA990C4D-5569-479E-A5AB-08B847F77A23}" presName="Name0" presStyleCnt="0">
        <dgm:presLayoutVars>
          <dgm:dir/>
          <dgm:resizeHandles val="exact"/>
        </dgm:presLayoutVars>
      </dgm:prSet>
      <dgm:spPr/>
    </dgm:pt>
    <dgm:pt modelId="{1ADB4531-397E-402D-8392-3E0549311255}" type="pres">
      <dgm:prSet presAssocID="{2D7D6BC4-C52D-4777-9BBC-2B1E3B54C352}" presName="node" presStyleLbl="node1" presStyleIdx="0" presStyleCnt="4">
        <dgm:presLayoutVars>
          <dgm:bulletEnabled val="1"/>
        </dgm:presLayoutVars>
      </dgm:prSet>
      <dgm:spPr/>
      <dgm:t>
        <a:bodyPr/>
        <a:lstStyle/>
        <a:p>
          <a:endParaRPr lang="de-DE"/>
        </a:p>
      </dgm:t>
    </dgm:pt>
    <dgm:pt modelId="{1DC7C359-D62A-4105-85F5-0983614A6314}" type="pres">
      <dgm:prSet presAssocID="{C125E6A2-98C7-4041-8FFC-BC9A8C8F112E}" presName="sibTrans" presStyleLbl="sibTrans2D1" presStyleIdx="0" presStyleCnt="3"/>
      <dgm:spPr/>
      <dgm:t>
        <a:bodyPr/>
        <a:lstStyle/>
        <a:p>
          <a:endParaRPr lang="de-DE"/>
        </a:p>
      </dgm:t>
    </dgm:pt>
    <dgm:pt modelId="{B73A936E-62A5-43BA-9191-102427457365}" type="pres">
      <dgm:prSet presAssocID="{C125E6A2-98C7-4041-8FFC-BC9A8C8F112E}" presName="connectorText" presStyleLbl="sibTrans2D1" presStyleIdx="0" presStyleCnt="3"/>
      <dgm:spPr/>
      <dgm:t>
        <a:bodyPr/>
        <a:lstStyle/>
        <a:p>
          <a:endParaRPr lang="de-DE"/>
        </a:p>
      </dgm:t>
    </dgm:pt>
    <dgm:pt modelId="{9CE648E4-638A-4DBD-BADF-07E48051C236}" type="pres">
      <dgm:prSet presAssocID="{279DC198-8DFA-473B-9282-440D45EBDCCA}" presName="node" presStyleLbl="node1" presStyleIdx="1" presStyleCnt="4">
        <dgm:presLayoutVars>
          <dgm:bulletEnabled val="1"/>
        </dgm:presLayoutVars>
      </dgm:prSet>
      <dgm:spPr/>
      <dgm:t>
        <a:bodyPr/>
        <a:lstStyle/>
        <a:p>
          <a:endParaRPr lang="de-DE"/>
        </a:p>
      </dgm:t>
    </dgm:pt>
    <dgm:pt modelId="{751A939C-EB06-49E8-AE16-8706628AAC86}" type="pres">
      <dgm:prSet presAssocID="{033F4875-2535-4D0B-BB9B-4CD26B053B82}" presName="sibTrans" presStyleLbl="sibTrans2D1" presStyleIdx="1" presStyleCnt="3"/>
      <dgm:spPr/>
      <dgm:t>
        <a:bodyPr/>
        <a:lstStyle/>
        <a:p>
          <a:endParaRPr lang="de-DE"/>
        </a:p>
      </dgm:t>
    </dgm:pt>
    <dgm:pt modelId="{D04ACBD9-059E-48EE-8845-72C03AD18EE0}" type="pres">
      <dgm:prSet presAssocID="{033F4875-2535-4D0B-BB9B-4CD26B053B82}" presName="connectorText" presStyleLbl="sibTrans2D1" presStyleIdx="1" presStyleCnt="3"/>
      <dgm:spPr/>
      <dgm:t>
        <a:bodyPr/>
        <a:lstStyle/>
        <a:p>
          <a:endParaRPr lang="de-DE"/>
        </a:p>
      </dgm:t>
    </dgm:pt>
    <dgm:pt modelId="{92420627-7F49-4AA5-85C5-314F7429ADA9}" type="pres">
      <dgm:prSet presAssocID="{4D8A9EA9-FCAB-498E-A1F6-BE3B092688EF}" presName="node" presStyleLbl="node1" presStyleIdx="2" presStyleCnt="4">
        <dgm:presLayoutVars>
          <dgm:bulletEnabled val="1"/>
        </dgm:presLayoutVars>
      </dgm:prSet>
      <dgm:spPr/>
      <dgm:t>
        <a:bodyPr/>
        <a:lstStyle/>
        <a:p>
          <a:endParaRPr lang="de-DE"/>
        </a:p>
      </dgm:t>
    </dgm:pt>
    <dgm:pt modelId="{39A1DAD5-7B7E-42EE-B0CA-0B1E0EE3A62C}" type="pres">
      <dgm:prSet presAssocID="{8584CF41-53C9-49EC-813D-4D49C67BB115}" presName="sibTrans" presStyleLbl="sibTrans2D1" presStyleIdx="2" presStyleCnt="3"/>
      <dgm:spPr/>
      <dgm:t>
        <a:bodyPr/>
        <a:lstStyle/>
        <a:p>
          <a:endParaRPr lang="de-DE"/>
        </a:p>
      </dgm:t>
    </dgm:pt>
    <dgm:pt modelId="{8AB88CAD-B3DD-446D-A2F0-80F33C0F8F44}" type="pres">
      <dgm:prSet presAssocID="{8584CF41-53C9-49EC-813D-4D49C67BB115}" presName="connectorText" presStyleLbl="sibTrans2D1" presStyleIdx="2" presStyleCnt="3"/>
      <dgm:spPr/>
      <dgm:t>
        <a:bodyPr/>
        <a:lstStyle/>
        <a:p>
          <a:endParaRPr lang="de-DE"/>
        </a:p>
      </dgm:t>
    </dgm:pt>
    <dgm:pt modelId="{3A1449A8-F0DC-4B6A-A27F-163B1F653D2C}" type="pres">
      <dgm:prSet presAssocID="{C7387BCE-D8B6-4FA9-AACE-299AA505D67B}" presName="node" presStyleLbl="node1" presStyleIdx="3" presStyleCnt="4">
        <dgm:presLayoutVars>
          <dgm:bulletEnabled val="1"/>
        </dgm:presLayoutVars>
      </dgm:prSet>
      <dgm:spPr/>
      <dgm:t>
        <a:bodyPr/>
        <a:lstStyle/>
        <a:p>
          <a:endParaRPr lang="de-DE"/>
        </a:p>
      </dgm:t>
    </dgm:pt>
  </dgm:ptLst>
  <dgm:cxnLst>
    <dgm:cxn modelId="{A45B79AD-D960-431D-A103-61C781083DB4}" type="presOf" srcId="{C7387BCE-D8B6-4FA9-AACE-299AA505D67B}" destId="{3A1449A8-F0DC-4B6A-A27F-163B1F653D2C}" srcOrd="0" destOrd="0" presId="urn:microsoft.com/office/officeart/2005/8/layout/process1"/>
    <dgm:cxn modelId="{22A85760-0D8C-47D9-8B96-ACADA4497F9D}" srcId="{CA990C4D-5569-479E-A5AB-08B847F77A23}" destId="{279DC198-8DFA-473B-9282-440D45EBDCCA}" srcOrd="1" destOrd="0" parTransId="{866E9662-2A3E-4AC5-BD1E-3AC2CED9BB76}" sibTransId="{033F4875-2535-4D0B-BB9B-4CD26B053B82}"/>
    <dgm:cxn modelId="{603773DA-0DBF-4E6E-9423-1F526347A5D6}" type="presOf" srcId="{2D7D6BC4-C52D-4777-9BBC-2B1E3B54C352}" destId="{1ADB4531-397E-402D-8392-3E0549311255}" srcOrd="0" destOrd="0" presId="urn:microsoft.com/office/officeart/2005/8/layout/process1"/>
    <dgm:cxn modelId="{D80C964D-486E-40FE-9AC7-380CC5DA2212}" type="presOf" srcId="{CA990C4D-5569-479E-A5AB-08B847F77A23}" destId="{475AC1A2-A759-4B1A-BFB0-87FCFCB6298C}" srcOrd="0" destOrd="0" presId="urn:microsoft.com/office/officeart/2005/8/layout/process1"/>
    <dgm:cxn modelId="{67DD053E-D652-4A25-969F-E8C3718B08A3}" srcId="{CA990C4D-5569-479E-A5AB-08B847F77A23}" destId="{C7387BCE-D8B6-4FA9-AACE-299AA505D67B}" srcOrd="3" destOrd="0" parTransId="{084D4752-3AE5-4B7A-AD2F-BC88D0C6A86B}" sibTransId="{3101EA82-2329-46C2-8FA0-6F82DBF72245}"/>
    <dgm:cxn modelId="{B7613682-DC0D-439F-A1FF-36ED6014C454}" type="presOf" srcId="{C125E6A2-98C7-4041-8FFC-BC9A8C8F112E}" destId="{1DC7C359-D62A-4105-85F5-0983614A6314}" srcOrd="0" destOrd="0" presId="urn:microsoft.com/office/officeart/2005/8/layout/process1"/>
    <dgm:cxn modelId="{9A6CA9E5-AA67-4376-A8EF-A2E823D8AE12}" type="presOf" srcId="{4D8A9EA9-FCAB-498E-A1F6-BE3B092688EF}" destId="{92420627-7F49-4AA5-85C5-314F7429ADA9}" srcOrd="0" destOrd="0" presId="urn:microsoft.com/office/officeart/2005/8/layout/process1"/>
    <dgm:cxn modelId="{9493A86D-68A6-4CAA-9759-B3B529290E71}" type="presOf" srcId="{033F4875-2535-4D0B-BB9B-4CD26B053B82}" destId="{751A939C-EB06-49E8-AE16-8706628AAC86}" srcOrd="0" destOrd="0" presId="urn:microsoft.com/office/officeart/2005/8/layout/process1"/>
    <dgm:cxn modelId="{13938C68-19F8-4607-96BE-23F6869F0525}" type="presOf" srcId="{C125E6A2-98C7-4041-8FFC-BC9A8C8F112E}" destId="{B73A936E-62A5-43BA-9191-102427457365}" srcOrd="1" destOrd="0" presId="urn:microsoft.com/office/officeart/2005/8/layout/process1"/>
    <dgm:cxn modelId="{72E0CEE3-E3CE-4EA0-BCD4-E19ACCEFAAC9}" srcId="{CA990C4D-5569-479E-A5AB-08B847F77A23}" destId="{2D7D6BC4-C52D-4777-9BBC-2B1E3B54C352}" srcOrd="0" destOrd="0" parTransId="{8F0375B1-3183-4527-A32F-9276B2C59FF8}" sibTransId="{C125E6A2-98C7-4041-8FFC-BC9A8C8F112E}"/>
    <dgm:cxn modelId="{C4DFCA0C-34D3-4076-860B-BBDD098CEF2C}" type="presOf" srcId="{033F4875-2535-4D0B-BB9B-4CD26B053B82}" destId="{D04ACBD9-059E-48EE-8845-72C03AD18EE0}" srcOrd="1" destOrd="0" presId="urn:microsoft.com/office/officeart/2005/8/layout/process1"/>
    <dgm:cxn modelId="{F12F2F62-2897-4A32-8F99-DF4B914D9A3F}" type="presOf" srcId="{8584CF41-53C9-49EC-813D-4D49C67BB115}" destId="{8AB88CAD-B3DD-446D-A2F0-80F33C0F8F44}" srcOrd="1" destOrd="0" presId="urn:microsoft.com/office/officeart/2005/8/layout/process1"/>
    <dgm:cxn modelId="{204F0395-7E53-43BF-A6AF-A0A73EA4DDA4}" type="presOf" srcId="{8584CF41-53C9-49EC-813D-4D49C67BB115}" destId="{39A1DAD5-7B7E-42EE-B0CA-0B1E0EE3A62C}" srcOrd="0" destOrd="0" presId="urn:microsoft.com/office/officeart/2005/8/layout/process1"/>
    <dgm:cxn modelId="{6F4B1733-C69B-478D-B053-3CB2CB1A3309}" srcId="{CA990C4D-5569-479E-A5AB-08B847F77A23}" destId="{4D8A9EA9-FCAB-498E-A1F6-BE3B092688EF}" srcOrd="2" destOrd="0" parTransId="{2C4956A9-12C1-40C2-B388-872DC53B5F13}" sibTransId="{8584CF41-53C9-49EC-813D-4D49C67BB115}"/>
    <dgm:cxn modelId="{A960AB95-B0B7-4B2A-B5E3-7141271D144A}" type="presOf" srcId="{279DC198-8DFA-473B-9282-440D45EBDCCA}" destId="{9CE648E4-638A-4DBD-BADF-07E48051C236}" srcOrd="0" destOrd="0" presId="urn:microsoft.com/office/officeart/2005/8/layout/process1"/>
    <dgm:cxn modelId="{B7E8E274-FDFE-440D-B71A-65CDD43B12FC}" type="presParOf" srcId="{475AC1A2-A759-4B1A-BFB0-87FCFCB6298C}" destId="{1ADB4531-397E-402D-8392-3E0549311255}" srcOrd="0" destOrd="0" presId="urn:microsoft.com/office/officeart/2005/8/layout/process1"/>
    <dgm:cxn modelId="{90CE7C7D-CD72-41E4-A6AA-74A1B7F9ED5F}" type="presParOf" srcId="{475AC1A2-A759-4B1A-BFB0-87FCFCB6298C}" destId="{1DC7C359-D62A-4105-85F5-0983614A6314}" srcOrd="1" destOrd="0" presId="urn:microsoft.com/office/officeart/2005/8/layout/process1"/>
    <dgm:cxn modelId="{3AB9303E-EF35-4C9D-A7E9-72528BEE86B0}" type="presParOf" srcId="{1DC7C359-D62A-4105-85F5-0983614A6314}" destId="{B73A936E-62A5-43BA-9191-102427457365}" srcOrd="0" destOrd="0" presId="urn:microsoft.com/office/officeart/2005/8/layout/process1"/>
    <dgm:cxn modelId="{C8A21C2B-7DBB-4FDE-9D42-3C687D9F3DED}" type="presParOf" srcId="{475AC1A2-A759-4B1A-BFB0-87FCFCB6298C}" destId="{9CE648E4-638A-4DBD-BADF-07E48051C236}" srcOrd="2" destOrd="0" presId="urn:microsoft.com/office/officeart/2005/8/layout/process1"/>
    <dgm:cxn modelId="{642F46FA-9B6F-4625-A808-263E94F39891}" type="presParOf" srcId="{475AC1A2-A759-4B1A-BFB0-87FCFCB6298C}" destId="{751A939C-EB06-49E8-AE16-8706628AAC86}" srcOrd="3" destOrd="0" presId="urn:microsoft.com/office/officeart/2005/8/layout/process1"/>
    <dgm:cxn modelId="{E6F89C27-161B-4598-97AE-65B362551342}" type="presParOf" srcId="{751A939C-EB06-49E8-AE16-8706628AAC86}" destId="{D04ACBD9-059E-48EE-8845-72C03AD18EE0}" srcOrd="0" destOrd="0" presId="urn:microsoft.com/office/officeart/2005/8/layout/process1"/>
    <dgm:cxn modelId="{D9592525-29F3-41BD-98D1-B9CA7349C07E}" type="presParOf" srcId="{475AC1A2-A759-4B1A-BFB0-87FCFCB6298C}" destId="{92420627-7F49-4AA5-85C5-314F7429ADA9}" srcOrd="4" destOrd="0" presId="urn:microsoft.com/office/officeart/2005/8/layout/process1"/>
    <dgm:cxn modelId="{3A205350-8D2B-4417-B5EA-B92C484CED6E}" type="presParOf" srcId="{475AC1A2-A759-4B1A-BFB0-87FCFCB6298C}" destId="{39A1DAD5-7B7E-42EE-B0CA-0B1E0EE3A62C}" srcOrd="5" destOrd="0" presId="urn:microsoft.com/office/officeart/2005/8/layout/process1"/>
    <dgm:cxn modelId="{EE94E08A-19BE-4311-B787-FDAC0E151B87}" type="presParOf" srcId="{39A1DAD5-7B7E-42EE-B0CA-0B1E0EE3A62C}" destId="{8AB88CAD-B3DD-446D-A2F0-80F33C0F8F44}" srcOrd="0" destOrd="0" presId="urn:microsoft.com/office/officeart/2005/8/layout/process1"/>
    <dgm:cxn modelId="{3FE64DEA-2BD4-4D27-9526-B7E359A1EFCE}" type="presParOf" srcId="{475AC1A2-A759-4B1A-BFB0-87FCFCB6298C}" destId="{3A1449A8-F0DC-4B6A-A27F-163B1F653D2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B4531-397E-402D-8392-3E0549311255}">
      <dsp:nvSpPr>
        <dsp:cNvPr id="0" name=""/>
        <dsp:cNvSpPr/>
      </dsp:nvSpPr>
      <dsp:spPr>
        <a:xfrm>
          <a:off x="3164" y="269010"/>
          <a:ext cx="1383552" cy="830131"/>
        </a:xfrm>
        <a:prstGeom prst="roundRect">
          <a:avLst>
            <a:gd name="adj" fmla="val 10000"/>
          </a:avLst>
        </a:prstGeom>
        <a:solidFill>
          <a:schemeClr val="accent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Submission</a:t>
          </a:r>
        </a:p>
      </dsp:txBody>
      <dsp:txXfrm>
        <a:off x="27478" y="293324"/>
        <a:ext cx="1334924" cy="781503"/>
      </dsp:txXfrm>
    </dsp:sp>
    <dsp:sp modelId="{1DC7C359-D62A-4105-85F5-0983614A6314}">
      <dsp:nvSpPr>
        <dsp:cNvPr id="0" name=""/>
        <dsp:cNvSpPr/>
      </dsp:nvSpPr>
      <dsp:spPr>
        <a:xfrm>
          <a:off x="1525071" y="512515"/>
          <a:ext cx="293313" cy="343120"/>
        </a:xfrm>
        <a:prstGeom prst="rightArrow">
          <a:avLst>
            <a:gd name="adj1" fmla="val 60000"/>
            <a:gd name="adj2" fmla="val 50000"/>
          </a:avLst>
        </a:prstGeom>
        <a:solidFill>
          <a:schemeClr val="bg1">
            <a:lumMod val="6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dirty="0"/>
        </a:p>
      </dsp:txBody>
      <dsp:txXfrm>
        <a:off x="1525071" y="581139"/>
        <a:ext cx="205319" cy="205872"/>
      </dsp:txXfrm>
    </dsp:sp>
    <dsp:sp modelId="{9CE648E4-638A-4DBD-BADF-07E48051C236}">
      <dsp:nvSpPr>
        <dsp:cNvPr id="0" name=""/>
        <dsp:cNvSpPr/>
      </dsp:nvSpPr>
      <dsp:spPr>
        <a:xfrm>
          <a:off x="1940137" y="269010"/>
          <a:ext cx="1383552" cy="830131"/>
        </a:xfrm>
        <a:prstGeom prst="roundRect">
          <a:avLst>
            <a:gd name="adj" fmla="val 10000"/>
          </a:avLst>
        </a:prstGeom>
        <a:solidFill>
          <a:schemeClr val="accent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Peer-Review</a:t>
          </a:r>
        </a:p>
      </dsp:txBody>
      <dsp:txXfrm>
        <a:off x="1964451" y="293324"/>
        <a:ext cx="1334924" cy="781503"/>
      </dsp:txXfrm>
    </dsp:sp>
    <dsp:sp modelId="{751A939C-EB06-49E8-AE16-8706628AAC86}">
      <dsp:nvSpPr>
        <dsp:cNvPr id="0" name=""/>
        <dsp:cNvSpPr/>
      </dsp:nvSpPr>
      <dsp:spPr>
        <a:xfrm>
          <a:off x="3462044" y="512515"/>
          <a:ext cx="293313" cy="343120"/>
        </a:xfrm>
        <a:prstGeom prst="rightArrow">
          <a:avLst>
            <a:gd name="adj1" fmla="val 60000"/>
            <a:gd name="adj2" fmla="val 50000"/>
          </a:avLst>
        </a:prstGeom>
        <a:solidFill>
          <a:schemeClr val="bg1">
            <a:lumMod val="6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dirty="0"/>
        </a:p>
      </dsp:txBody>
      <dsp:txXfrm>
        <a:off x="3462044" y="581139"/>
        <a:ext cx="205319" cy="205872"/>
      </dsp:txXfrm>
    </dsp:sp>
    <dsp:sp modelId="{92420627-7F49-4AA5-85C5-314F7429ADA9}">
      <dsp:nvSpPr>
        <dsp:cNvPr id="0" name=""/>
        <dsp:cNvSpPr/>
      </dsp:nvSpPr>
      <dsp:spPr>
        <a:xfrm>
          <a:off x="3877110" y="269010"/>
          <a:ext cx="1383552" cy="830131"/>
        </a:xfrm>
        <a:prstGeom prst="roundRect">
          <a:avLst>
            <a:gd name="adj" fmla="val 10000"/>
          </a:avLst>
        </a:prstGeom>
        <a:solidFill>
          <a:schemeClr val="accent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Acceptance</a:t>
          </a:r>
        </a:p>
      </dsp:txBody>
      <dsp:txXfrm>
        <a:off x="3901424" y="293324"/>
        <a:ext cx="1334924" cy="781503"/>
      </dsp:txXfrm>
    </dsp:sp>
    <dsp:sp modelId="{39A1DAD5-7B7E-42EE-B0CA-0B1E0EE3A62C}">
      <dsp:nvSpPr>
        <dsp:cNvPr id="0" name=""/>
        <dsp:cNvSpPr/>
      </dsp:nvSpPr>
      <dsp:spPr>
        <a:xfrm>
          <a:off x="5399017" y="512515"/>
          <a:ext cx="293313" cy="343120"/>
        </a:xfrm>
        <a:prstGeom prst="rightArrow">
          <a:avLst>
            <a:gd name="adj1" fmla="val 60000"/>
            <a:gd name="adj2" fmla="val 50000"/>
          </a:avLst>
        </a:prstGeom>
        <a:solidFill>
          <a:schemeClr val="bg1">
            <a:lumMod val="6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dirty="0"/>
        </a:p>
      </dsp:txBody>
      <dsp:txXfrm>
        <a:off x="5399017" y="581139"/>
        <a:ext cx="205319" cy="205872"/>
      </dsp:txXfrm>
    </dsp:sp>
    <dsp:sp modelId="{3A1449A8-F0DC-4B6A-A27F-163B1F653D2C}">
      <dsp:nvSpPr>
        <dsp:cNvPr id="0" name=""/>
        <dsp:cNvSpPr/>
      </dsp:nvSpPr>
      <dsp:spPr>
        <a:xfrm>
          <a:off x="5814083" y="269010"/>
          <a:ext cx="1383552" cy="830131"/>
        </a:xfrm>
        <a:prstGeom prst="roundRect">
          <a:avLst>
            <a:gd name="adj" fmla="val 10000"/>
          </a:avLst>
        </a:prstGeom>
        <a:solidFill>
          <a:schemeClr val="accent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Publication</a:t>
          </a:r>
        </a:p>
      </dsp:txBody>
      <dsp:txXfrm>
        <a:off x="5838397" y="293324"/>
        <a:ext cx="1334924" cy="781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B4531-397E-402D-8392-3E0549311255}">
      <dsp:nvSpPr>
        <dsp:cNvPr id="0" name=""/>
        <dsp:cNvSpPr/>
      </dsp:nvSpPr>
      <dsp:spPr>
        <a:xfrm>
          <a:off x="3164" y="269010"/>
          <a:ext cx="1383552" cy="830131"/>
        </a:xfrm>
        <a:prstGeom prst="roundRect">
          <a:avLst>
            <a:gd name="adj" fmla="val 10000"/>
          </a:avLst>
        </a:prstGeom>
        <a:solidFill>
          <a:schemeClr val="accent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Submission</a:t>
          </a:r>
        </a:p>
      </dsp:txBody>
      <dsp:txXfrm>
        <a:off x="27478" y="293324"/>
        <a:ext cx="1334924" cy="781503"/>
      </dsp:txXfrm>
    </dsp:sp>
    <dsp:sp modelId="{1DC7C359-D62A-4105-85F5-0983614A6314}">
      <dsp:nvSpPr>
        <dsp:cNvPr id="0" name=""/>
        <dsp:cNvSpPr/>
      </dsp:nvSpPr>
      <dsp:spPr>
        <a:xfrm>
          <a:off x="1525071" y="512515"/>
          <a:ext cx="293313" cy="343120"/>
        </a:xfrm>
        <a:prstGeom prst="rightArrow">
          <a:avLst>
            <a:gd name="adj1" fmla="val 60000"/>
            <a:gd name="adj2" fmla="val 50000"/>
          </a:avLst>
        </a:prstGeom>
        <a:solidFill>
          <a:schemeClr val="bg1">
            <a:lumMod val="6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dirty="0"/>
        </a:p>
      </dsp:txBody>
      <dsp:txXfrm>
        <a:off x="1525071" y="581139"/>
        <a:ext cx="205319" cy="205872"/>
      </dsp:txXfrm>
    </dsp:sp>
    <dsp:sp modelId="{9CE648E4-638A-4DBD-BADF-07E48051C236}">
      <dsp:nvSpPr>
        <dsp:cNvPr id="0" name=""/>
        <dsp:cNvSpPr/>
      </dsp:nvSpPr>
      <dsp:spPr>
        <a:xfrm>
          <a:off x="1940137" y="269010"/>
          <a:ext cx="1383552" cy="830131"/>
        </a:xfrm>
        <a:prstGeom prst="roundRect">
          <a:avLst>
            <a:gd name="adj" fmla="val 10000"/>
          </a:avLst>
        </a:prstGeom>
        <a:solidFill>
          <a:schemeClr val="accent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Peer-Review</a:t>
          </a:r>
        </a:p>
      </dsp:txBody>
      <dsp:txXfrm>
        <a:off x="1964451" y="293324"/>
        <a:ext cx="1334924" cy="781503"/>
      </dsp:txXfrm>
    </dsp:sp>
    <dsp:sp modelId="{751A939C-EB06-49E8-AE16-8706628AAC86}">
      <dsp:nvSpPr>
        <dsp:cNvPr id="0" name=""/>
        <dsp:cNvSpPr/>
      </dsp:nvSpPr>
      <dsp:spPr>
        <a:xfrm>
          <a:off x="3462044" y="512515"/>
          <a:ext cx="293313" cy="343120"/>
        </a:xfrm>
        <a:prstGeom prst="rightArrow">
          <a:avLst>
            <a:gd name="adj1" fmla="val 60000"/>
            <a:gd name="adj2" fmla="val 50000"/>
          </a:avLst>
        </a:prstGeom>
        <a:solidFill>
          <a:schemeClr val="bg1">
            <a:lumMod val="6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dirty="0"/>
        </a:p>
      </dsp:txBody>
      <dsp:txXfrm>
        <a:off x="3462044" y="581139"/>
        <a:ext cx="205319" cy="205872"/>
      </dsp:txXfrm>
    </dsp:sp>
    <dsp:sp modelId="{92420627-7F49-4AA5-85C5-314F7429ADA9}">
      <dsp:nvSpPr>
        <dsp:cNvPr id="0" name=""/>
        <dsp:cNvSpPr/>
      </dsp:nvSpPr>
      <dsp:spPr>
        <a:xfrm>
          <a:off x="3877110" y="269010"/>
          <a:ext cx="1383552" cy="830131"/>
        </a:xfrm>
        <a:prstGeom prst="roundRect">
          <a:avLst>
            <a:gd name="adj" fmla="val 10000"/>
          </a:avLst>
        </a:prstGeom>
        <a:solidFill>
          <a:schemeClr val="accent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Acceptance</a:t>
          </a:r>
        </a:p>
      </dsp:txBody>
      <dsp:txXfrm>
        <a:off x="3901424" y="293324"/>
        <a:ext cx="1334924" cy="781503"/>
      </dsp:txXfrm>
    </dsp:sp>
    <dsp:sp modelId="{39A1DAD5-7B7E-42EE-B0CA-0B1E0EE3A62C}">
      <dsp:nvSpPr>
        <dsp:cNvPr id="0" name=""/>
        <dsp:cNvSpPr/>
      </dsp:nvSpPr>
      <dsp:spPr>
        <a:xfrm>
          <a:off x="5399017" y="512515"/>
          <a:ext cx="293313" cy="343120"/>
        </a:xfrm>
        <a:prstGeom prst="rightArrow">
          <a:avLst>
            <a:gd name="adj1" fmla="val 60000"/>
            <a:gd name="adj2" fmla="val 50000"/>
          </a:avLst>
        </a:prstGeom>
        <a:solidFill>
          <a:schemeClr val="bg1">
            <a:lumMod val="6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dirty="0"/>
        </a:p>
      </dsp:txBody>
      <dsp:txXfrm>
        <a:off x="5399017" y="581139"/>
        <a:ext cx="205319" cy="205872"/>
      </dsp:txXfrm>
    </dsp:sp>
    <dsp:sp modelId="{3A1449A8-F0DC-4B6A-A27F-163B1F653D2C}">
      <dsp:nvSpPr>
        <dsp:cNvPr id="0" name=""/>
        <dsp:cNvSpPr/>
      </dsp:nvSpPr>
      <dsp:spPr>
        <a:xfrm>
          <a:off x="5814083" y="269010"/>
          <a:ext cx="1383552" cy="830131"/>
        </a:xfrm>
        <a:prstGeom prst="roundRect">
          <a:avLst>
            <a:gd name="adj" fmla="val 10000"/>
          </a:avLst>
        </a:prstGeom>
        <a:solidFill>
          <a:schemeClr val="accent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Publication</a:t>
          </a:r>
        </a:p>
      </dsp:txBody>
      <dsp:txXfrm>
        <a:off x="5838397" y="293324"/>
        <a:ext cx="1334924" cy="781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B4531-397E-402D-8392-3E0549311255}">
      <dsp:nvSpPr>
        <dsp:cNvPr id="0" name=""/>
        <dsp:cNvSpPr/>
      </dsp:nvSpPr>
      <dsp:spPr>
        <a:xfrm>
          <a:off x="3164" y="269010"/>
          <a:ext cx="1383552" cy="830131"/>
        </a:xfrm>
        <a:prstGeom prst="roundRect">
          <a:avLst>
            <a:gd name="adj" fmla="val 10000"/>
          </a:avLst>
        </a:prstGeom>
        <a:solidFill>
          <a:schemeClr val="accent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Submission</a:t>
          </a:r>
        </a:p>
      </dsp:txBody>
      <dsp:txXfrm>
        <a:off x="27478" y="293324"/>
        <a:ext cx="1334924" cy="781503"/>
      </dsp:txXfrm>
    </dsp:sp>
    <dsp:sp modelId="{1DC7C359-D62A-4105-85F5-0983614A6314}">
      <dsp:nvSpPr>
        <dsp:cNvPr id="0" name=""/>
        <dsp:cNvSpPr/>
      </dsp:nvSpPr>
      <dsp:spPr>
        <a:xfrm>
          <a:off x="1525071" y="512515"/>
          <a:ext cx="293313" cy="343120"/>
        </a:xfrm>
        <a:prstGeom prst="rightArrow">
          <a:avLst>
            <a:gd name="adj1" fmla="val 60000"/>
            <a:gd name="adj2" fmla="val 50000"/>
          </a:avLst>
        </a:prstGeom>
        <a:solidFill>
          <a:schemeClr val="bg1">
            <a:lumMod val="6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dirty="0"/>
        </a:p>
      </dsp:txBody>
      <dsp:txXfrm>
        <a:off x="1525071" y="581139"/>
        <a:ext cx="205319" cy="205872"/>
      </dsp:txXfrm>
    </dsp:sp>
    <dsp:sp modelId="{9CE648E4-638A-4DBD-BADF-07E48051C236}">
      <dsp:nvSpPr>
        <dsp:cNvPr id="0" name=""/>
        <dsp:cNvSpPr/>
      </dsp:nvSpPr>
      <dsp:spPr>
        <a:xfrm>
          <a:off x="1940137" y="269010"/>
          <a:ext cx="1383552" cy="830131"/>
        </a:xfrm>
        <a:prstGeom prst="roundRect">
          <a:avLst>
            <a:gd name="adj" fmla="val 10000"/>
          </a:avLst>
        </a:prstGeom>
        <a:solidFill>
          <a:schemeClr val="accent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Peer-Review</a:t>
          </a:r>
        </a:p>
      </dsp:txBody>
      <dsp:txXfrm>
        <a:off x="1964451" y="293324"/>
        <a:ext cx="1334924" cy="781503"/>
      </dsp:txXfrm>
    </dsp:sp>
    <dsp:sp modelId="{751A939C-EB06-49E8-AE16-8706628AAC86}">
      <dsp:nvSpPr>
        <dsp:cNvPr id="0" name=""/>
        <dsp:cNvSpPr/>
      </dsp:nvSpPr>
      <dsp:spPr>
        <a:xfrm>
          <a:off x="3462044" y="512515"/>
          <a:ext cx="293313" cy="343120"/>
        </a:xfrm>
        <a:prstGeom prst="rightArrow">
          <a:avLst>
            <a:gd name="adj1" fmla="val 60000"/>
            <a:gd name="adj2" fmla="val 50000"/>
          </a:avLst>
        </a:prstGeom>
        <a:solidFill>
          <a:schemeClr val="bg1">
            <a:lumMod val="6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dirty="0"/>
        </a:p>
      </dsp:txBody>
      <dsp:txXfrm>
        <a:off x="3462044" y="581139"/>
        <a:ext cx="205319" cy="205872"/>
      </dsp:txXfrm>
    </dsp:sp>
    <dsp:sp modelId="{92420627-7F49-4AA5-85C5-314F7429ADA9}">
      <dsp:nvSpPr>
        <dsp:cNvPr id="0" name=""/>
        <dsp:cNvSpPr/>
      </dsp:nvSpPr>
      <dsp:spPr>
        <a:xfrm>
          <a:off x="3877110" y="269010"/>
          <a:ext cx="1383552" cy="830131"/>
        </a:xfrm>
        <a:prstGeom prst="roundRect">
          <a:avLst>
            <a:gd name="adj" fmla="val 10000"/>
          </a:avLst>
        </a:prstGeom>
        <a:solidFill>
          <a:schemeClr val="accent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Acceptance</a:t>
          </a:r>
        </a:p>
      </dsp:txBody>
      <dsp:txXfrm>
        <a:off x="3901424" y="293324"/>
        <a:ext cx="1334924" cy="781503"/>
      </dsp:txXfrm>
    </dsp:sp>
    <dsp:sp modelId="{39A1DAD5-7B7E-42EE-B0CA-0B1E0EE3A62C}">
      <dsp:nvSpPr>
        <dsp:cNvPr id="0" name=""/>
        <dsp:cNvSpPr/>
      </dsp:nvSpPr>
      <dsp:spPr>
        <a:xfrm>
          <a:off x="5399017" y="512515"/>
          <a:ext cx="293313" cy="343120"/>
        </a:xfrm>
        <a:prstGeom prst="rightArrow">
          <a:avLst>
            <a:gd name="adj1" fmla="val 60000"/>
            <a:gd name="adj2" fmla="val 50000"/>
          </a:avLst>
        </a:prstGeom>
        <a:solidFill>
          <a:schemeClr val="bg1">
            <a:lumMod val="6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dirty="0"/>
        </a:p>
      </dsp:txBody>
      <dsp:txXfrm>
        <a:off x="5399017" y="581139"/>
        <a:ext cx="205319" cy="205872"/>
      </dsp:txXfrm>
    </dsp:sp>
    <dsp:sp modelId="{3A1449A8-F0DC-4B6A-A27F-163B1F653D2C}">
      <dsp:nvSpPr>
        <dsp:cNvPr id="0" name=""/>
        <dsp:cNvSpPr/>
      </dsp:nvSpPr>
      <dsp:spPr>
        <a:xfrm>
          <a:off x="5814083" y="269010"/>
          <a:ext cx="1383552" cy="830131"/>
        </a:xfrm>
        <a:prstGeom prst="roundRect">
          <a:avLst>
            <a:gd name="adj" fmla="val 10000"/>
          </a:avLst>
        </a:prstGeom>
        <a:solidFill>
          <a:schemeClr val="accent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Publication</a:t>
          </a:r>
        </a:p>
      </dsp:txBody>
      <dsp:txXfrm>
        <a:off x="5838397" y="293324"/>
        <a:ext cx="1334924" cy="7815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B4531-397E-402D-8392-3E0549311255}">
      <dsp:nvSpPr>
        <dsp:cNvPr id="0" name=""/>
        <dsp:cNvSpPr/>
      </dsp:nvSpPr>
      <dsp:spPr>
        <a:xfrm>
          <a:off x="3164" y="269010"/>
          <a:ext cx="1383552" cy="830131"/>
        </a:xfrm>
        <a:prstGeom prst="roundRect">
          <a:avLst>
            <a:gd name="adj" fmla="val 10000"/>
          </a:avLst>
        </a:prstGeom>
        <a:solidFill>
          <a:schemeClr val="accent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Submission</a:t>
          </a:r>
        </a:p>
      </dsp:txBody>
      <dsp:txXfrm>
        <a:off x="27478" y="293324"/>
        <a:ext cx="1334924" cy="781503"/>
      </dsp:txXfrm>
    </dsp:sp>
    <dsp:sp modelId="{1DC7C359-D62A-4105-85F5-0983614A6314}">
      <dsp:nvSpPr>
        <dsp:cNvPr id="0" name=""/>
        <dsp:cNvSpPr/>
      </dsp:nvSpPr>
      <dsp:spPr>
        <a:xfrm>
          <a:off x="1525071" y="512515"/>
          <a:ext cx="293313" cy="343120"/>
        </a:xfrm>
        <a:prstGeom prst="rightArrow">
          <a:avLst>
            <a:gd name="adj1" fmla="val 60000"/>
            <a:gd name="adj2" fmla="val 50000"/>
          </a:avLst>
        </a:prstGeom>
        <a:solidFill>
          <a:schemeClr val="bg1">
            <a:lumMod val="6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dirty="0"/>
        </a:p>
      </dsp:txBody>
      <dsp:txXfrm>
        <a:off x="1525071" y="581139"/>
        <a:ext cx="205319" cy="205872"/>
      </dsp:txXfrm>
    </dsp:sp>
    <dsp:sp modelId="{9CE648E4-638A-4DBD-BADF-07E48051C236}">
      <dsp:nvSpPr>
        <dsp:cNvPr id="0" name=""/>
        <dsp:cNvSpPr/>
      </dsp:nvSpPr>
      <dsp:spPr>
        <a:xfrm>
          <a:off x="1940137" y="269010"/>
          <a:ext cx="1383552" cy="830131"/>
        </a:xfrm>
        <a:prstGeom prst="roundRect">
          <a:avLst>
            <a:gd name="adj" fmla="val 10000"/>
          </a:avLst>
        </a:prstGeom>
        <a:solidFill>
          <a:schemeClr val="accent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Peer-Review</a:t>
          </a:r>
        </a:p>
      </dsp:txBody>
      <dsp:txXfrm>
        <a:off x="1964451" y="293324"/>
        <a:ext cx="1334924" cy="781503"/>
      </dsp:txXfrm>
    </dsp:sp>
    <dsp:sp modelId="{751A939C-EB06-49E8-AE16-8706628AAC86}">
      <dsp:nvSpPr>
        <dsp:cNvPr id="0" name=""/>
        <dsp:cNvSpPr/>
      </dsp:nvSpPr>
      <dsp:spPr>
        <a:xfrm>
          <a:off x="3462044" y="512515"/>
          <a:ext cx="293313" cy="343120"/>
        </a:xfrm>
        <a:prstGeom prst="rightArrow">
          <a:avLst>
            <a:gd name="adj1" fmla="val 60000"/>
            <a:gd name="adj2" fmla="val 50000"/>
          </a:avLst>
        </a:prstGeom>
        <a:solidFill>
          <a:schemeClr val="bg1">
            <a:lumMod val="6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dirty="0"/>
        </a:p>
      </dsp:txBody>
      <dsp:txXfrm>
        <a:off x="3462044" y="581139"/>
        <a:ext cx="205319" cy="205872"/>
      </dsp:txXfrm>
    </dsp:sp>
    <dsp:sp modelId="{92420627-7F49-4AA5-85C5-314F7429ADA9}">
      <dsp:nvSpPr>
        <dsp:cNvPr id="0" name=""/>
        <dsp:cNvSpPr/>
      </dsp:nvSpPr>
      <dsp:spPr>
        <a:xfrm>
          <a:off x="3877110" y="269010"/>
          <a:ext cx="1383552" cy="830131"/>
        </a:xfrm>
        <a:prstGeom prst="roundRect">
          <a:avLst>
            <a:gd name="adj" fmla="val 10000"/>
          </a:avLst>
        </a:prstGeom>
        <a:solidFill>
          <a:schemeClr val="accent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Acceptance</a:t>
          </a:r>
        </a:p>
      </dsp:txBody>
      <dsp:txXfrm>
        <a:off x="3901424" y="293324"/>
        <a:ext cx="1334924" cy="781503"/>
      </dsp:txXfrm>
    </dsp:sp>
    <dsp:sp modelId="{39A1DAD5-7B7E-42EE-B0CA-0B1E0EE3A62C}">
      <dsp:nvSpPr>
        <dsp:cNvPr id="0" name=""/>
        <dsp:cNvSpPr/>
      </dsp:nvSpPr>
      <dsp:spPr>
        <a:xfrm>
          <a:off x="5399017" y="512515"/>
          <a:ext cx="293313" cy="343120"/>
        </a:xfrm>
        <a:prstGeom prst="rightArrow">
          <a:avLst>
            <a:gd name="adj1" fmla="val 60000"/>
            <a:gd name="adj2" fmla="val 50000"/>
          </a:avLst>
        </a:prstGeom>
        <a:solidFill>
          <a:schemeClr val="bg1">
            <a:lumMod val="6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dirty="0"/>
        </a:p>
      </dsp:txBody>
      <dsp:txXfrm>
        <a:off x="5399017" y="581139"/>
        <a:ext cx="205319" cy="205872"/>
      </dsp:txXfrm>
    </dsp:sp>
    <dsp:sp modelId="{3A1449A8-F0DC-4B6A-A27F-163B1F653D2C}">
      <dsp:nvSpPr>
        <dsp:cNvPr id="0" name=""/>
        <dsp:cNvSpPr/>
      </dsp:nvSpPr>
      <dsp:spPr>
        <a:xfrm>
          <a:off x="5814083" y="269010"/>
          <a:ext cx="1383552" cy="830131"/>
        </a:xfrm>
        <a:prstGeom prst="roundRect">
          <a:avLst>
            <a:gd name="adj" fmla="val 10000"/>
          </a:avLst>
        </a:prstGeom>
        <a:solidFill>
          <a:schemeClr val="accent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Publication</a:t>
          </a:r>
        </a:p>
      </dsp:txBody>
      <dsp:txXfrm>
        <a:off x="5838397" y="293324"/>
        <a:ext cx="1334924" cy="7815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E1389CC-567B-462D-9606-5A6D48725E1D}"/>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32223E6-8DEC-4459-8B52-D06E9BD3DAD0}"/>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F36494F0-1564-4A1F-8266-4AA83BF7F9EC}" type="datetime1">
              <a:rPr lang="de-DE" smtClean="0"/>
              <a:t>02.02.2023</a:t>
            </a:fld>
            <a:endParaRPr lang="de-DE"/>
          </a:p>
        </p:txBody>
      </p:sp>
      <p:sp>
        <p:nvSpPr>
          <p:cNvPr id="4" name="Fußzeilenplatzhalter 3">
            <a:extLst>
              <a:ext uri="{FF2B5EF4-FFF2-40B4-BE49-F238E27FC236}">
                <a16:creationId xmlns:a16="http://schemas.microsoft.com/office/drawing/2014/main" id="{DDE09F90-192B-4C21-A710-7EFC4BA93B86}"/>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77B6243-ABD9-472E-9641-6E7B2B863DE2}"/>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2748E8B7-5326-4A3E-8AE4-83D3CDA8A9FC}" type="slidenum">
              <a:rPr lang="de-DE" smtClean="0"/>
              <a:t>‹Nr.›</a:t>
            </a:fld>
            <a:endParaRPr lang="de-DE"/>
          </a:p>
        </p:txBody>
      </p:sp>
    </p:spTree>
    <p:extLst>
      <p:ext uri="{BB962C8B-B14F-4D97-AF65-F5344CB8AC3E}">
        <p14:creationId xmlns:p14="http://schemas.microsoft.com/office/powerpoint/2010/main" val="9465754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0190FAD7-6D9A-4DCF-940D-FF8863D7E251}" type="datetime1">
              <a:rPr lang="de-DE" smtClean="0"/>
              <a:t>02.02.2023</a:t>
            </a:fld>
            <a:endParaRPr lang="de-DE"/>
          </a:p>
        </p:txBody>
      </p:sp>
      <p:sp>
        <p:nvSpPr>
          <p:cNvPr id="4" name="Folienbildplatzhalt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FF66CAD1-FD47-46B0-9C16-1B81F4E690E0}" type="slidenum">
              <a:rPr lang="de-DE" smtClean="0"/>
              <a:t>‹Nr.›</a:t>
            </a:fld>
            <a:endParaRPr lang="de-DE"/>
          </a:p>
        </p:txBody>
      </p:sp>
    </p:spTree>
    <p:extLst>
      <p:ext uri="{BB962C8B-B14F-4D97-AF65-F5344CB8AC3E}">
        <p14:creationId xmlns:p14="http://schemas.microsoft.com/office/powerpoint/2010/main" val="901325447"/>
      </p:ext>
    </p:extLst>
  </p:cSld>
  <p:clrMap bg1="lt1" tx1="dk1" bg2="lt2" tx2="dk2" accent1="accent1" accent2="accent2" accent3="accent3" accent4="accent4" accent5="accent5" accent6="accent6" hlink="hlink" folHlink="folHlink"/>
  <p:hf sldNum="0" hdr="0" ftr="0" dt="0"/>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866087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000"/>
            <a:ext cx="9144000" cy="506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hasCustomPrompt="1"/>
          </p:nvPr>
        </p:nvSpPr>
        <p:spPr>
          <a:xfrm>
            <a:off x="719137" y="537344"/>
            <a:ext cx="7705725" cy="623404"/>
          </a:xfrm>
        </p:spPr>
        <p:txBody>
          <a:bodyPr anchor="t"/>
          <a:lstStyle>
            <a:lvl1pPr algn="l">
              <a:lnSpc>
                <a:spcPct val="114000"/>
              </a:lnSpc>
              <a:spcBef>
                <a:spcPts val="0"/>
              </a:spcBef>
              <a:defRPr sz="3200" spc="0" baseline="0">
                <a:solidFill>
                  <a:schemeClr val="bg1"/>
                </a:solidFill>
              </a:defRPr>
            </a:lvl1pPr>
          </a:lstStyle>
          <a:p>
            <a:r>
              <a:rPr lang="de-DE" dirty="0"/>
              <a:t>Headline der Präsentation</a:t>
            </a:r>
            <a:endParaRPr lang="en-US" dirty="0"/>
          </a:p>
        </p:txBody>
      </p:sp>
      <p:sp>
        <p:nvSpPr>
          <p:cNvPr id="3" name="Subtitle 2"/>
          <p:cNvSpPr>
            <a:spLocks noGrp="1"/>
          </p:cNvSpPr>
          <p:nvPr>
            <p:ph type="subTitle" idx="1" hasCustomPrompt="1"/>
          </p:nvPr>
        </p:nvSpPr>
        <p:spPr>
          <a:xfrm>
            <a:off x="719137" y="2444192"/>
            <a:ext cx="7705725" cy="516756"/>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Datum  |  Name</a:t>
            </a:r>
            <a:endParaRPr lang="en-US" dirty="0"/>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19137" y="1088740"/>
            <a:ext cx="7705725" cy="727162"/>
          </a:xfrm>
        </p:spPr>
        <p:txBody>
          <a:bodyPr/>
          <a:lstStyle>
            <a:lvl1pPr marL="0" indent="0">
              <a:lnSpc>
                <a:spcPct val="114000"/>
              </a:lnSpc>
              <a:spcBef>
                <a:spcPts val="0"/>
              </a:spcBef>
              <a:spcAft>
                <a:spcPts val="0"/>
              </a:spcAft>
              <a:buNone/>
              <a:defRPr sz="3200" b="1" cap="all" spc="0" baseline="0">
                <a:solidFill>
                  <a:schemeClr val="accent2"/>
                </a:solidFill>
              </a:defRPr>
            </a:lvl1pPr>
          </a:lstStyle>
          <a:p>
            <a:pPr lvl="0"/>
            <a:r>
              <a:rPr lang="de-DE" dirty="0" err="1"/>
              <a:t>Subline</a:t>
            </a:r>
            <a:r>
              <a:rPr lang="de-DE" dirty="0"/>
              <a:t> der Präsentation</a:t>
            </a:r>
          </a:p>
        </p:txBody>
      </p:sp>
      <p:sp>
        <p:nvSpPr>
          <p:cNvPr id="9" name="Textplatzhalter 4">
            <a:extLst>
              <a:ext uri="{FF2B5EF4-FFF2-40B4-BE49-F238E27FC236}">
                <a16:creationId xmlns:a16="http://schemas.microsoft.com/office/drawing/2014/main" id="{DC15E2CB-FE35-41B2-9C4C-4679F547552F}"/>
              </a:ext>
            </a:extLst>
          </p:cNvPr>
          <p:cNvSpPr>
            <a:spLocks noGrp="1"/>
          </p:cNvSpPr>
          <p:nvPr>
            <p:ph type="body" sz="quarter" idx="13" hasCustomPrompt="1"/>
          </p:nvPr>
        </p:nvSpPr>
        <p:spPr>
          <a:xfrm>
            <a:off x="359532" y="6423285"/>
            <a:ext cx="2304000" cy="118800"/>
          </a:xfrm>
          <a:blipFill>
            <a:blip r:embed="rId2"/>
            <a:stretch>
              <a:fillRect/>
            </a:stretch>
          </a:blipFill>
        </p:spPr>
        <p:txBody>
          <a:bodyPr/>
          <a:lstStyle>
            <a:lvl1pPr marL="0" indent="0">
              <a:buNone/>
              <a:defRPr sz="200">
                <a:solidFill>
                  <a:schemeClr val="bg1"/>
                </a:solidFill>
              </a:defRPr>
            </a:lvl1pPr>
          </a:lstStyle>
          <a:p>
            <a:pPr lvl="0"/>
            <a:r>
              <a:rPr lang="de-DE" dirty="0"/>
              <a:t> </a:t>
            </a:r>
          </a:p>
        </p:txBody>
      </p:sp>
      <p:pic>
        <p:nvPicPr>
          <p:cNvPr id="10" name="Grafik 9">
            <a:extLst>
              <a:ext uri="{FF2B5EF4-FFF2-40B4-BE49-F238E27FC236}">
                <a16:creationId xmlns:a16="http://schemas.microsoft.com/office/drawing/2014/main" id="{9261CF04-8600-4D27-A32A-58BDC5EC7F7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02488" y="6005352"/>
            <a:ext cx="1881980" cy="548854"/>
          </a:xfrm>
          <a:prstGeom prst="rect">
            <a:avLst/>
          </a:prstGeom>
        </p:spPr>
      </p:pic>
    </p:spTree>
    <p:extLst>
      <p:ext uri="{BB962C8B-B14F-4D97-AF65-F5344CB8AC3E}">
        <p14:creationId xmlns:p14="http://schemas.microsoft.com/office/powerpoint/2010/main" val="4195520137"/>
      </p:ext>
    </p:extLst>
  </p:cSld>
  <p:clrMapOvr>
    <a:masterClrMapping/>
  </p:clrMapOvr>
  <p:extLst mod="1">
    <p:ext uri="{DCECCB84-F9BA-43D5-87BE-67443E8EF086}">
      <p15:sldGuideLst xmlns:p15="http://schemas.microsoft.com/office/powerpoint/2012/main">
        <p15:guide id="1" pos="453" userDrawn="1">
          <p15:clr>
            <a:srgbClr val="FBAE40"/>
          </p15:clr>
        </p15:guide>
        <p15:guide id="2" pos="530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000"/>
            <a:ext cx="9144000" cy="506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hasCustomPrompt="1"/>
          </p:nvPr>
        </p:nvSpPr>
        <p:spPr>
          <a:xfrm>
            <a:off x="719138" y="537344"/>
            <a:ext cx="7705724" cy="623404"/>
          </a:xfrm>
        </p:spPr>
        <p:txBody>
          <a:bodyPr anchor="t"/>
          <a:lstStyle>
            <a:lvl1pPr algn="l">
              <a:lnSpc>
                <a:spcPct val="114000"/>
              </a:lnSpc>
              <a:defRPr sz="3200" spc="0" baseline="0">
                <a:solidFill>
                  <a:schemeClr val="bg1"/>
                </a:solidFill>
              </a:defRPr>
            </a:lvl1pPr>
          </a:lstStyle>
          <a:p>
            <a:r>
              <a:rPr lang="de-DE" dirty="0"/>
              <a:t>Headline der Präsentation</a:t>
            </a:r>
            <a:endParaRPr lang="en-US" dirty="0"/>
          </a:p>
        </p:txBody>
      </p:sp>
      <p:sp>
        <p:nvSpPr>
          <p:cNvPr id="3" name="Subtitle 2"/>
          <p:cNvSpPr>
            <a:spLocks noGrp="1"/>
          </p:cNvSpPr>
          <p:nvPr>
            <p:ph type="subTitle" idx="1" hasCustomPrompt="1"/>
          </p:nvPr>
        </p:nvSpPr>
        <p:spPr>
          <a:xfrm>
            <a:off x="719137" y="2660216"/>
            <a:ext cx="7705725" cy="516756"/>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Datum  |  Name</a:t>
            </a:r>
            <a:endParaRPr lang="en-US" dirty="0"/>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19137" y="1160748"/>
            <a:ext cx="7705726" cy="1361802"/>
          </a:xfrm>
        </p:spPr>
        <p:txBody>
          <a:bodyPr/>
          <a:lstStyle>
            <a:lvl1pPr marL="0" indent="0">
              <a:lnSpc>
                <a:spcPct val="113000"/>
              </a:lnSpc>
              <a:spcBef>
                <a:spcPts val="0"/>
              </a:spcBef>
              <a:spcAft>
                <a:spcPts val="0"/>
              </a:spcAft>
              <a:buNone/>
              <a:defRPr sz="1800" b="1" cap="none" spc="0" baseline="0">
                <a:solidFill>
                  <a:schemeClr val="accent2"/>
                </a:solidFill>
              </a:defRPr>
            </a:lvl1pPr>
          </a:lstStyle>
          <a:p>
            <a:pPr lvl="0"/>
            <a:r>
              <a:rPr lang="de-DE" dirty="0" err="1"/>
              <a:t>Subline</a:t>
            </a:r>
            <a:r>
              <a:rPr lang="de-DE" dirty="0"/>
              <a:t> der Präsentation</a:t>
            </a:r>
          </a:p>
        </p:txBody>
      </p:sp>
      <p:pic>
        <p:nvPicPr>
          <p:cNvPr id="10" name="Grafik 9">
            <a:extLst>
              <a:ext uri="{FF2B5EF4-FFF2-40B4-BE49-F238E27FC236}">
                <a16:creationId xmlns:a16="http://schemas.microsoft.com/office/drawing/2014/main" id="{05A5BA46-025C-436B-9A80-CB512831CC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902488" y="6005352"/>
            <a:ext cx="1881980" cy="548854"/>
          </a:xfrm>
          <a:prstGeom prst="rect">
            <a:avLst/>
          </a:prstGeom>
        </p:spPr>
      </p:pic>
      <p:sp>
        <p:nvSpPr>
          <p:cNvPr id="11" name="Textplatzhalter 4">
            <a:extLst>
              <a:ext uri="{FF2B5EF4-FFF2-40B4-BE49-F238E27FC236}">
                <a16:creationId xmlns:a16="http://schemas.microsoft.com/office/drawing/2014/main" id="{8F8EE7F0-8372-4AD2-9D64-4F3514C26B7B}"/>
              </a:ext>
            </a:extLst>
          </p:cNvPr>
          <p:cNvSpPr>
            <a:spLocks noGrp="1"/>
          </p:cNvSpPr>
          <p:nvPr>
            <p:ph type="body" sz="quarter" idx="13" hasCustomPrompt="1"/>
          </p:nvPr>
        </p:nvSpPr>
        <p:spPr>
          <a:xfrm>
            <a:off x="359532" y="6423285"/>
            <a:ext cx="2304000" cy="118800"/>
          </a:xfrm>
          <a:blipFill>
            <a:blip r:embed="rId3"/>
            <a:stretch>
              <a:fillRect/>
            </a:stretch>
          </a:blipFill>
        </p:spPr>
        <p:txBody>
          <a:bodyPr/>
          <a:lstStyle>
            <a:lvl1pPr marL="0" indent="0">
              <a:buNone/>
              <a:defRPr sz="200">
                <a:solidFill>
                  <a:schemeClr val="bg1"/>
                </a:solidFill>
              </a:defRPr>
            </a:lvl1pPr>
          </a:lstStyle>
          <a:p>
            <a:pPr lvl="0"/>
            <a:r>
              <a:rPr lang="de-DE" dirty="0"/>
              <a:t> </a:t>
            </a:r>
          </a:p>
        </p:txBody>
      </p:sp>
    </p:spTree>
    <p:extLst>
      <p:ext uri="{BB962C8B-B14F-4D97-AF65-F5344CB8AC3E}">
        <p14:creationId xmlns:p14="http://schemas.microsoft.com/office/powerpoint/2010/main" val="2389604393"/>
      </p:ext>
    </p:extLst>
  </p:cSld>
  <p:clrMapOvr>
    <a:masterClrMapping/>
  </p:clrMapOvr>
  <p:extLst mod="1">
    <p:ext uri="{DCECCB84-F9BA-43D5-87BE-67443E8EF086}">
      <p15:sldGuideLst xmlns:p15="http://schemas.microsoft.com/office/powerpoint/2012/main">
        <p15:guide id="1" pos="453">
          <p15:clr>
            <a:srgbClr val="FBAE40"/>
          </p15:clr>
        </p15:guide>
        <p15:guide id="2" pos="530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3">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358775" y="341312"/>
            <a:ext cx="8426450" cy="3087687"/>
          </a:xfrm>
          <a:solidFill>
            <a:schemeClr val="bg2"/>
          </a:solidFill>
        </p:spPr>
        <p:txBody>
          <a:bodyPr anchor="ctr"/>
          <a:lstStyle>
            <a:lvl1pPr marL="0" indent="0" algn="ctr">
              <a:buNone/>
              <a:defRPr sz="1600">
                <a:solidFill>
                  <a:schemeClr val="tx1"/>
                </a:solidFill>
              </a:defRPr>
            </a:lvl1pPr>
          </a:lstStyle>
          <a:p>
            <a:r>
              <a:rPr lang="de-DE"/>
              <a:t>Bild durch Klicken auf Symbol hinzufügen</a:t>
            </a:r>
            <a:endParaRPr lang="de-DE" dirty="0"/>
          </a:p>
        </p:txBody>
      </p:sp>
      <p:sp>
        <p:nvSpPr>
          <p:cNvPr id="13" name="Rechteck 12">
            <a:extLst>
              <a:ext uri="{FF2B5EF4-FFF2-40B4-BE49-F238E27FC236}">
                <a16:creationId xmlns:a16="http://schemas.microsoft.com/office/drawing/2014/main" id="{E713E3ED-78BF-4AEF-A5C2-46B7E751DB0E}"/>
              </a:ext>
            </a:extLst>
          </p:cNvPr>
          <p:cNvSpPr/>
          <p:nvPr userDrawn="1"/>
        </p:nvSpPr>
        <p:spPr>
          <a:xfrm>
            <a:off x="0" y="3428999"/>
            <a:ext cx="9144000" cy="1980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hasCustomPrompt="1"/>
          </p:nvPr>
        </p:nvSpPr>
        <p:spPr>
          <a:xfrm>
            <a:off x="719137" y="3633688"/>
            <a:ext cx="7705725" cy="623404"/>
          </a:xfrm>
        </p:spPr>
        <p:txBody>
          <a:bodyPr anchor="t"/>
          <a:lstStyle>
            <a:lvl1pPr algn="l">
              <a:lnSpc>
                <a:spcPct val="114000"/>
              </a:lnSpc>
              <a:spcBef>
                <a:spcPts val="0"/>
              </a:spcBef>
              <a:defRPr sz="3200" spc="0" baseline="0">
                <a:solidFill>
                  <a:schemeClr val="bg1"/>
                </a:solidFill>
              </a:defRPr>
            </a:lvl1pPr>
          </a:lstStyle>
          <a:p>
            <a:r>
              <a:rPr lang="de-DE" dirty="0"/>
              <a:t>Headline der Präsentation</a:t>
            </a:r>
            <a:endParaRPr lang="en-US" dirty="0"/>
          </a:p>
        </p:txBody>
      </p:sp>
      <p:sp>
        <p:nvSpPr>
          <p:cNvPr id="3" name="Subtitle 2"/>
          <p:cNvSpPr>
            <a:spLocks noGrp="1"/>
          </p:cNvSpPr>
          <p:nvPr>
            <p:ph type="subTitle" idx="1" hasCustomPrompt="1"/>
          </p:nvPr>
        </p:nvSpPr>
        <p:spPr>
          <a:xfrm>
            <a:off x="719137" y="4970822"/>
            <a:ext cx="77057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Datum  |  Name</a:t>
            </a:r>
            <a:endParaRPr lang="en-US" dirty="0"/>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19137" y="4185084"/>
            <a:ext cx="7705725" cy="727162"/>
          </a:xfrm>
        </p:spPr>
        <p:txBody>
          <a:bodyPr/>
          <a:lstStyle>
            <a:lvl1pPr marL="0" indent="0">
              <a:lnSpc>
                <a:spcPct val="114000"/>
              </a:lnSpc>
              <a:spcBef>
                <a:spcPts val="0"/>
              </a:spcBef>
              <a:spcAft>
                <a:spcPts val="0"/>
              </a:spcAft>
              <a:buNone/>
              <a:defRPr sz="3200" b="1" cap="all" spc="0" baseline="0">
                <a:solidFill>
                  <a:schemeClr val="accent2"/>
                </a:solidFill>
              </a:defRPr>
            </a:lvl1pPr>
          </a:lstStyle>
          <a:p>
            <a:pPr lvl="0"/>
            <a:r>
              <a:rPr lang="de-DE" dirty="0" err="1"/>
              <a:t>Subline</a:t>
            </a:r>
            <a:r>
              <a:rPr lang="de-DE" dirty="0"/>
              <a:t> der Präsentation</a:t>
            </a:r>
          </a:p>
        </p:txBody>
      </p:sp>
      <p:pic>
        <p:nvPicPr>
          <p:cNvPr id="10" name="Grafik 9">
            <a:extLst>
              <a:ext uri="{FF2B5EF4-FFF2-40B4-BE49-F238E27FC236}">
                <a16:creationId xmlns:a16="http://schemas.microsoft.com/office/drawing/2014/main" id="{CCA27721-1E41-417D-8DF5-46DDCB2333F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902488" y="6005352"/>
            <a:ext cx="1881980" cy="548854"/>
          </a:xfrm>
          <a:prstGeom prst="rect">
            <a:avLst/>
          </a:prstGeom>
        </p:spPr>
      </p:pic>
      <p:sp>
        <p:nvSpPr>
          <p:cNvPr id="11" name="Textplatzhalter 4">
            <a:extLst>
              <a:ext uri="{FF2B5EF4-FFF2-40B4-BE49-F238E27FC236}">
                <a16:creationId xmlns:a16="http://schemas.microsoft.com/office/drawing/2014/main" id="{D9A45DC4-1F08-4D94-9B1D-CF530DF4BB54}"/>
              </a:ext>
            </a:extLst>
          </p:cNvPr>
          <p:cNvSpPr>
            <a:spLocks noGrp="1"/>
          </p:cNvSpPr>
          <p:nvPr>
            <p:ph type="body" sz="quarter" idx="14" hasCustomPrompt="1"/>
          </p:nvPr>
        </p:nvSpPr>
        <p:spPr>
          <a:xfrm>
            <a:off x="359532" y="6423285"/>
            <a:ext cx="2304000" cy="118800"/>
          </a:xfrm>
          <a:blipFill>
            <a:blip r:embed="rId3"/>
            <a:stretch>
              <a:fillRect/>
            </a:stretch>
          </a:blipFill>
        </p:spPr>
        <p:txBody>
          <a:bodyPr/>
          <a:lstStyle>
            <a:lvl1pPr marL="0" indent="0">
              <a:buNone/>
              <a:defRPr sz="200">
                <a:solidFill>
                  <a:schemeClr val="bg1"/>
                </a:solidFill>
              </a:defRPr>
            </a:lvl1pPr>
          </a:lstStyle>
          <a:p>
            <a:pPr lvl="0"/>
            <a:r>
              <a:rPr lang="de-DE" dirty="0"/>
              <a:t> </a:t>
            </a:r>
          </a:p>
        </p:txBody>
      </p:sp>
    </p:spTree>
    <p:extLst>
      <p:ext uri="{BB962C8B-B14F-4D97-AF65-F5344CB8AC3E}">
        <p14:creationId xmlns:p14="http://schemas.microsoft.com/office/powerpoint/2010/main" val="2073494238"/>
      </p:ext>
    </p:extLst>
  </p:cSld>
  <p:clrMapOvr>
    <a:masterClrMapping/>
  </p:clrMapOvr>
  <p:extLst mod="1">
    <p:ext uri="{DCECCB84-F9BA-43D5-87BE-67443E8EF086}">
      <p15:sldGuideLst xmlns:p15="http://schemas.microsoft.com/office/powerpoint/2012/main">
        <p15:guide id="1" pos="453">
          <p15:clr>
            <a:srgbClr val="FBAE40"/>
          </p15:clr>
        </p15:guide>
        <p15:guide id="2" pos="530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4">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8999"/>
            <a:ext cx="9144000" cy="1980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358775" y="341312"/>
            <a:ext cx="8426450" cy="3087687"/>
          </a:xfrm>
          <a:solidFill>
            <a:schemeClr val="bg2"/>
          </a:solidFill>
        </p:spPr>
        <p:txBody>
          <a:bodyPr anchor="ctr"/>
          <a:lstStyle>
            <a:lvl1pPr marL="0" indent="0" algn="ctr">
              <a:buNone/>
              <a:defRPr sz="1600">
                <a:solidFill>
                  <a:schemeClr val="tx1"/>
                </a:solidFill>
              </a:defRPr>
            </a:lvl1pPr>
          </a:lstStyle>
          <a:p>
            <a:r>
              <a:rPr lang="de-DE"/>
              <a:t>Bild durch Klicken auf Symbol hinzufügen</a:t>
            </a:r>
            <a:endParaRPr lang="de-DE" dirty="0"/>
          </a:p>
        </p:txBody>
      </p:sp>
      <p:sp>
        <p:nvSpPr>
          <p:cNvPr id="2" name="Title 1"/>
          <p:cNvSpPr>
            <a:spLocks noGrp="1"/>
          </p:cNvSpPr>
          <p:nvPr>
            <p:ph type="ctrTitle" hasCustomPrompt="1"/>
          </p:nvPr>
        </p:nvSpPr>
        <p:spPr>
          <a:xfrm>
            <a:off x="719138" y="3633688"/>
            <a:ext cx="7705724" cy="623404"/>
          </a:xfrm>
        </p:spPr>
        <p:txBody>
          <a:bodyPr anchor="t"/>
          <a:lstStyle>
            <a:lvl1pPr algn="l">
              <a:lnSpc>
                <a:spcPct val="114000"/>
              </a:lnSpc>
              <a:spcBef>
                <a:spcPts val="0"/>
              </a:spcBef>
              <a:defRPr sz="3200">
                <a:solidFill>
                  <a:schemeClr val="bg1"/>
                </a:solidFill>
              </a:defRPr>
            </a:lvl1pPr>
          </a:lstStyle>
          <a:p>
            <a:r>
              <a:rPr lang="de-DE" dirty="0"/>
              <a:t>Headline der Präsentation</a:t>
            </a:r>
            <a:endParaRPr lang="en-US" dirty="0"/>
          </a:p>
        </p:txBody>
      </p:sp>
      <p:sp>
        <p:nvSpPr>
          <p:cNvPr id="3" name="Subtitle 2"/>
          <p:cNvSpPr>
            <a:spLocks noGrp="1"/>
          </p:cNvSpPr>
          <p:nvPr>
            <p:ph type="subTitle" idx="1" hasCustomPrompt="1"/>
          </p:nvPr>
        </p:nvSpPr>
        <p:spPr>
          <a:xfrm>
            <a:off x="719137" y="4911514"/>
            <a:ext cx="77057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Datum  |  Name</a:t>
            </a:r>
            <a:endParaRPr lang="en-US" dirty="0"/>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19137" y="4250010"/>
            <a:ext cx="7705725" cy="547142"/>
          </a:xfrm>
        </p:spPr>
        <p:txBody>
          <a:bodyPr vert="horz" lIns="0" tIns="0" rIns="0" bIns="0" rtlCol="0" anchor="t" anchorCtr="0">
            <a:noAutofit/>
          </a:bodyPr>
          <a:lstStyle>
            <a:lvl1pPr marL="0" indent="0">
              <a:lnSpc>
                <a:spcPct val="114000"/>
              </a:lnSpc>
              <a:spcBef>
                <a:spcPts val="0"/>
              </a:spcBef>
              <a:spcAft>
                <a:spcPts val="0"/>
              </a:spcAft>
              <a:buNone/>
              <a:defRPr lang="de-DE" sz="1800" b="1" cap="none" spc="0" baseline="0" dirty="0">
                <a:solidFill>
                  <a:schemeClr val="accent2"/>
                </a:solidFill>
              </a:defRPr>
            </a:lvl1pPr>
          </a:lstStyle>
          <a:p>
            <a:pPr marL="228600" lvl="0" indent="-228600">
              <a:lnSpc>
                <a:spcPct val="100000"/>
              </a:lnSpc>
              <a:spcBef>
                <a:spcPts val="0"/>
              </a:spcBef>
            </a:pPr>
            <a:r>
              <a:rPr lang="de-DE" dirty="0" err="1"/>
              <a:t>Subline</a:t>
            </a:r>
            <a:r>
              <a:rPr lang="de-DE" dirty="0"/>
              <a:t> der Präsentation</a:t>
            </a:r>
          </a:p>
        </p:txBody>
      </p:sp>
      <p:pic>
        <p:nvPicPr>
          <p:cNvPr id="10" name="Grafik 9">
            <a:extLst>
              <a:ext uri="{FF2B5EF4-FFF2-40B4-BE49-F238E27FC236}">
                <a16:creationId xmlns:a16="http://schemas.microsoft.com/office/drawing/2014/main" id="{638BB4E3-787B-47B4-88F3-9120850BA7B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902488" y="6005352"/>
            <a:ext cx="1881980" cy="548854"/>
          </a:xfrm>
          <a:prstGeom prst="rect">
            <a:avLst/>
          </a:prstGeom>
        </p:spPr>
      </p:pic>
      <p:sp>
        <p:nvSpPr>
          <p:cNvPr id="15" name="Textplatzhalter 7">
            <a:extLst>
              <a:ext uri="{FF2B5EF4-FFF2-40B4-BE49-F238E27FC236}">
                <a16:creationId xmlns:a16="http://schemas.microsoft.com/office/drawing/2014/main" id="{AC7B26FD-955C-4981-B640-C424E7FA89D9}"/>
              </a:ext>
            </a:extLst>
          </p:cNvPr>
          <p:cNvSpPr>
            <a:spLocks noGrp="1"/>
          </p:cNvSpPr>
          <p:nvPr userDrawn="1"/>
        </p:nvSpPr>
        <p:spPr>
          <a:xfrm>
            <a:off x="359532" y="6424763"/>
            <a:ext cx="2304000" cy="90000"/>
          </a:xfrm>
          <a:prstGeom prst="rect">
            <a:avLst/>
          </a:prstGeom>
          <a:blipFill>
            <a:blip r:embed="rId3"/>
            <a:stretch>
              <a:fillRect/>
            </a:stretch>
          </a:blipFill>
        </p:spPr>
        <p:txBody>
          <a:bodyPr vert="horz" lIns="0" tIns="0" rIns="0" bIns="0" rtlCol="0" anchor="t" anchorCtr="0">
            <a:noAutofit/>
          </a:bodyPr>
          <a:lstStyle>
            <a:lvl1pPr marL="0" indent="0" algn="l" defTabSz="914400" rtl="0" eaLnBrk="1" latinLnBrk="0" hangingPunct="1">
              <a:lnSpc>
                <a:spcPct val="113000"/>
              </a:lnSpc>
              <a:spcBef>
                <a:spcPts val="0"/>
              </a:spcBef>
              <a:spcAft>
                <a:spcPts val="600"/>
              </a:spcAft>
              <a:buFont typeface="Calibri" panose="020F0502020204030204" pitchFamily="34" charset="0"/>
              <a:buNone/>
              <a:defRPr sz="200" kern="1200">
                <a:solidFill>
                  <a:schemeClr val="bg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28135991"/>
      </p:ext>
    </p:extLst>
  </p:cSld>
  <p:clrMapOvr>
    <a:masterClrMapping/>
  </p:clrMapOvr>
  <p:extLst mod="1">
    <p:ext uri="{DCECCB84-F9BA-43D5-87BE-67443E8EF086}">
      <p15:sldGuideLst xmlns:p15="http://schemas.microsoft.com/office/powerpoint/2012/main">
        <p15:guide id="1" pos="453">
          <p15:clr>
            <a:srgbClr val="FBAE40"/>
          </p15:clr>
        </p15:guide>
        <p15:guide id="2" pos="53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extplatzhalter 10">
            <a:extLst>
              <a:ext uri="{FF2B5EF4-FFF2-40B4-BE49-F238E27FC236}">
                <a16:creationId xmlns:a16="http://schemas.microsoft.com/office/drawing/2014/main" id="{1657B79E-8199-4451-A0F9-E82023AB3F0C}"/>
              </a:ext>
            </a:extLst>
          </p:cNvPr>
          <p:cNvSpPr>
            <a:spLocks noGrp="1"/>
          </p:cNvSpPr>
          <p:nvPr>
            <p:ph type="body" sz="quarter" idx="12" hasCustomPrompt="1"/>
          </p:nvPr>
        </p:nvSpPr>
        <p:spPr>
          <a:xfrm>
            <a:off x="358775" y="938786"/>
            <a:ext cx="8424672" cy="509994"/>
          </a:xfrm>
        </p:spPr>
        <p:txBody>
          <a:bodyPr/>
          <a:lstStyle>
            <a:lvl1pPr marL="0" indent="0">
              <a:lnSpc>
                <a:spcPct val="114000"/>
              </a:lnSpc>
              <a:spcAft>
                <a:spcPts val="0"/>
              </a:spcAft>
              <a:buNone/>
              <a:defRPr sz="1800" b="1">
                <a:solidFill>
                  <a:schemeClr val="accent1"/>
                </a:solidFill>
              </a:defRPr>
            </a:lvl1pPr>
          </a:lstStyle>
          <a:p>
            <a:pPr lvl="0"/>
            <a:r>
              <a:rPr lang="de-DE" dirty="0" err="1"/>
              <a:t>Subline</a:t>
            </a:r>
            <a:endParaRPr lang="de-DE" dirty="0"/>
          </a:p>
        </p:txBody>
      </p:sp>
      <p:sp>
        <p:nvSpPr>
          <p:cNvPr id="17" name="Datumsplatzhalter 16">
            <a:extLst>
              <a:ext uri="{FF2B5EF4-FFF2-40B4-BE49-F238E27FC236}">
                <a16:creationId xmlns:a16="http://schemas.microsoft.com/office/drawing/2014/main" id="{8D88C6F8-099A-4D39-8533-B1EEB7F052D4}"/>
              </a:ext>
            </a:extLst>
          </p:cNvPr>
          <p:cNvSpPr>
            <a:spLocks noGrp="1"/>
          </p:cNvSpPr>
          <p:nvPr>
            <p:ph type="dt" sz="half" idx="13"/>
          </p:nvPr>
        </p:nvSpPr>
        <p:spPr/>
        <p:txBody>
          <a:bodyPr/>
          <a:lstStyle/>
          <a:p>
            <a:r>
              <a:rPr lang="de-DE" dirty="0"/>
              <a:t>12. </a:t>
            </a:r>
            <a:r>
              <a:rPr lang="de-DE" dirty="0" err="1"/>
              <a:t>January</a:t>
            </a:r>
            <a:r>
              <a:rPr lang="de-DE" dirty="0"/>
              <a:t> 2018</a:t>
            </a:r>
          </a:p>
        </p:txBody>
      </p:sp>
    </p:spTree>
    <p:extLst>
      <p:ext uri="{BB962C8B-B14F-4D97-AF65-F5344CB8AC3E}">
        <p14:creationId xmlns:p14="http://schemas.microsoft.com/office/powerpoint/2010/main" val="121020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kle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a:xfrm>
            <a:off x="358775" y="1578310"/>
            <a:ext cx="8426450" cy="4190666"/>
          </a:xfrm>
        </p:spPr>
        <p:txBody>
          <a:bodyPr/>
          <a:lstStyle>
            <a:lvl1pPr marL="177800" indent="-177800">
              <a:defRPr sz="1800"/>
            </a:lvl1pPr>
            <a:lvl2pPr marL="361950" indent="-184150">
              <a:defRPr sz="1800"/>
            </a:lvl2pPr>
            <a:lvl3pPr marL="539750" indent="-177800">
              <a:defRPr sz="1800"/>
            </a:lvl3pPr>
            <a:lvl4pPr marL="717550" indent="-177800">
              <a:defRPr sz="1800"/>
            </a:lvl4pPr>
            <a:lvl5pPr marL="895350" indent="-1778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Datumsplatzhalter 16">
            <a:extLst>
              <a:ext uri="{FF2B5EF4-FFF2-40B4-BE49-F238E27FC236}">
                <a16:creationId xmlns:a16="http://schemas.microsoft.com/office/drawing/2014/main" id="{8D88C6F8-099A-4D39-8533-B1EEB7F052D4}"/>
              </a:ext>
            </a:extLst>
          </p:cNvPr>
          <p:cNvSpPr>
            <a:spLocks noGrp="1"/>
          </p:cNvSpPr>
          <p:nvPr>
            <p:ph type="dt" sz="half" idx="13"/>
          </p:nvPr>
        </p:nvSpPr>
        <p:spPr/>
        <p:txBody>
          <a:bodyPr/>
          <a:lstStyle/>
          <a:p>
            <a:r>
              <a:rPr lang="de-DE" dirty="0"/>
              <a:t>12. </a:t>
            </a:r>
            <a:r>
              <a:rPr lang="de-DE" dirty="0" err="1"/>
              <a:t>January</a:t>
            </a:r>
            <a:r>
              <a:rPr lang="de-DE" dirty="0"/>
              <a:t> 2018</a:t>
            </a:r>
          </a:p>
        </p:txBody>
      </p:sp>
      <p:sp>
        <p:nvSpPr>
          <p:cNvPr id="7" name="Textplatzhalter 10">
            <a:extLst>
              <a:ext uri="{FF2B5EF4-FFF2-40B4-BE49-F238E27FC236}">
                <a16:creationId xmlns:a16="http://schemas.microsoft.com/office/drawing/2014/main" id="{F86E38AD-6ACC-4BA6-A4EE-B3E932DD22EF}"/>
              </a:ext>
            </a:extLst>
          </p:cNvPr>
          <p:cNvSpPr>
            <a:spLocks noGrp="1"/>
          </p:cNvSpPr>
          <p:nvPr>
            <p:ph type="body" sz="quarter" idx="12" hasCustomPrompt="1"/>
          </p:nvPr>
        </p:nvSpPr>
        <p:spPr>
          <a:xfrm>
            <a:off x="358775" y="938786"/>
            <a:ext cx="8424672" cy="509994"/>
          </a:xfrm>
        </p:spPr>
        <p:txBody>
          <a:bodyPr/>
          <a:lstStyle>
            <a:lvl1pPr marL="0" indent="0">
              <a:lnSpc>
                <a:spcPct val="114000"/>
              </a:lnSpc>
              <a:spcAft>
                <a:spcPts val="0"/>
              </a:spcAft>
              <a:buNone/>
              <a:defRPr sz="1800" b="1">
                <a:solidFill>
                  <a:schemeClr val="accent1"/>
                </a:solidFill>
              </a:defRPr>
            </a:lvl1pPr>
          </a:lstStyle>
          <a:p>
            <a:pPr lvl="0"/>
            <a:r>
              <a:rPr lang="de-DE" dirty="0" err="1"/>
              <a:t>Subline</a:t>
            </a:r>
            <a:endParaRPr lang="de-DE" dirty="0"/>
          </a:p>
        </p:txBody>
      </p:sp>
    </p:spTree>
    <p:extLst>
      <p:ext uri="{BB962C8B-B14F-4D97-AF65-F5344CB8AC3E}">
        <p14:creationId xmlns:p14="http://schemas.microsoft.com/office/powerpoint/2010/main" val="74392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2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6" name="Datumsplatzhalter 5">
            <a:extLst>
              <a:ext uri="{FF2B5EF4-FFF2-40B4-BE49-F238E27FC236}">
                <a16:creationId xmlns:a16="http://schemas.microsoft.com/office/drawing/2014/main" id="{4283517E-5B20-4272-8660-1A906CDE614E}"/>
              </a:ext>
            </a:extLst>
          </p:cNvPr>
          <p:cNvSpPr>
            <a:spLocks noGrp="1"/>
          </p:cNvSpPr>
          <p:nvPr>
            <p:ph type="dt" sz="half" idx="10"/>
          </p:nvPr>
        </p:nvSpPr>
        <p:spPr/>
        <p:txBody>
          <a:bodyPr/>
          <a:lstStyle/>
          <a:p>
            <a:r>
              <a:rPr lang="de-DE" dirty="0"/>
              <a:t>12. </a:t>
            </a:r>
            <a:r>
              <a:rPr lang="de-DE" dirty="0" err="1"/>
              <a:t>January</a:t>
            </a:r>
            <a:r>
              <a:rPr lang="de-DE" dirty="0"/>
              <a:t> 2018</a:t>
            </a:r>
          </a:p>
        </p:txBody>
      </p:sp>
      <p:sp>
        <p:nvSpPr>
          <p:cNvPr id="10" name="Bildplatzhalter 4">
            <a:extLst>
              <a:ext uri="{FF2B5EF4-FFF2-40B4-BE49-F238E27FC236}">
                <a16:creationId xmlns:a16="http://schemas.microsoft.com/office/drawing/2014/main" id="{8A00DEAD-5DE0-4EC4-9106-51A82A9A04E7}"/>
              </a:ext>
            </a:extLst>
          </p:cNvPr>
          <p:cNvSpPr>
            <a:spLocks noGrp="1"/>
          </p:cNvSpPr>
          <p:nvPr>
            <p:ph type="pic" sz="quarter" idx="13"/>
          </p:nvPr>
        </p:nvSpPr>
        <p:spPr>
          <a:xfrm>
            <a:off x="358775" y="1628774"/>
            <a:ext cx="3925888" cy="3168377"/>
          </a:xfrm>
          <a:solidFill>
            <a:schemeClr val="bg2"/>
          </a:solidFill>
        </p:spPr>
        <p:txBody>
          <a:bodyPr anchor="ctr"/>
          <a:lstStyle>
            <a:lvl1pPr marL="0" indent="0" algn="ctr">
              <a:buNone/>
              <a:defRPr sz="1600">
                <a:solidFill>
                  <a:schemeClr val="tx1"/>
                </a:solidFill>
              </a:defRPr>
            </a:lvl1pPr>
          </a:lstStyle>
          <a:p>
            <a:r>
              <a:rPr lang="de-DE"/>
              <a:t>Bild durch Klicken auf Symbol hinzufügen</a:t>
            </a:r>
            <a:endParaRPr lang="de-DE" dirty="0"/>
          </a:p>
        </p:txBody>
      </p:sp>
      <p:sp>
        <p:nvSpPr>
          <p:cNvPr id="4" name="Textplatzhalter 3">
            <a:extLst>
              <a:ext uri="{FF2B5EF4-FFF2-40B4-BE49-F238E27FC236}">
                <a16:creationId xmlns:a16="http://schemas.microsoft.com/office/drawing/2014/main" id="{A1A390F4-CC78-4ED1-8D50-5D59AE8D05BE}"/>
              </a:ext>
            </a:extLst>
          </p:cNvPr>
          <p:cNvSpPr>
            <a:spLocks noGrp="1"/>
          </p:cNvSpPr>
          <p:nvPr>
            <p:ph type="body" sz="quarter" idx="14" hasCustomPrompt="1"/>
          </p:nvPr>
        </p:nvSpPr>
        <p:spPr>
          <a:xfrm>
            <a:off x="358775" y="4900254"/>
            <a:ext cx="3925888" cy="868722"/>
          </a:xfrm>
        </p:spPr>
        <p:txBody>
          <a:bodyPr/>
          <a:lstStyle>
            <a:lvl1pPr marL="0" indent="0">
              <a:lnSpc>
                <a:spcPct val="114000"/>
              </a:lnSpc>
              <a:spcAft>
                <a:spcPts val="0"/>
              </a:spcAft>
              <a:buNone/>
              <a:defRPr sz="1800"/>
            </a:lvl1pPr>
          </a:lstStyle>
          <a:p>
            <a:pPr lvl="0"/>
            <a:r>
              <a:rPr lang="de-DE" dirty="0"/>
              <a:t>Bildunterschrift</a:t>
            </a:r>
          </a:p>
        </p:txBody>
      </p:sp>
      <p:sp>
        <p:nvSpPr>
          <p:cNvPr id="11" name="Bildplatzhalter 4">
            <a:extLst>
              <a:ext uri="{FF2B5EF4-FFF2-40B4-BE49-F238E27FC236}">
                <a16:creationId xmlns:a16="http://schemas.microsoft.com/office/drawing/2014/main" id="{23A5E56D-954A-4968-9BC8-DFAC877CAA16}"/>
              </a:ext>
            </a:extLst>
          </p:cNvPr>
          <p:cNvSpPr>
            <a:spLocks noGrp="1"/>
          </p:cNvSpPr>
          <p:nvPr>
            <p:ph type="pic" sz="quarter" idx="15"/>
          </p:nvPr>
        </p:nvSpPr>
        <p:spPr>
          <a:xfrm>
            <a:off x="4857559" y="1628774"/>
            <a:ext cx="3927666" cy="3168377"/>
          </a:xfrm>
          <a:solidFill>
            <a:schemeClr val="bg2"/>
          </a:solidFill>
        </p:spPr>
        <p:txBody>
          <a:bodyPr anchor="ctr"/>
          <a:lstStyle>
            <a:lvl1pPr marL="0" indent="0" algn="ctr">
              <a:buNone/>
              <a:defRPr sz="1600">
                <a:solidFill>
                  <a:schemeClr val="tx1"/>
                </a:solidFill>
              </a:defRPr>
            </a:lvl1pPr>
          </a:lstStyle>
          <a:p>
            <a:r>
              <a:rPr lang="de-DE"/>
              <a:t>Bild durch Klicken auf Symbol hinzufügen</a:t>
            </a:r>
            <a:endParaRPr lang="de-DE" dirty="0"/>
          </a:p>
        </p:txBody>
      </p:sp>
      <p:sp>
        <p:nvSpPr>
          <p:cNvPr id="12" name="Textplatzhalter 3">
            <a:extLst>
              <a:ext uri="{FF2B5EF4-FFF2-40B4-BE49-F238E27FC236}">
                <a16:creationId xmlns:a16="http://schemas.microsoft.com/office/drawing/2014/main" id="{1C326D2C-F758-4203-BE3D-8CDB8EB30941}"/>
              </a:ext>
            </a:extLst>
          </p:cNvPr>
          <p:cNvSpPr>
            <a:spLocks noGrp="1"/>
          </p:cNvSpPr>
          <p:nvPr>
            <p:ph type="body" sz="quarter" idx="16" hasCustomPrompt="1"/>
          </p:nvPr>
        </p:nvSpPr>
        <p:spPr>
          <a:xfrm>
            <a:off x="4857559" y="4900254"/>
            <a:ext cx="3927666" cy="868722"/>
          </a:xfrm>
        </p:spPr>
        <p:txBody>
          <a:bodyPr/>
          <a:lstStyle>
            <a:lvl1pPr marL="0" indent="0">
              <a:lnSpc>
                <a:spcPct val="114000"/>
              </a:lnSpc>
              <a:spcAft>
                <a:spcPts val="0"/>
              </a:spcAft>
              <a:buNone/>
              <a:defRPr sz="1800"/>
            </a:lvl1pPr>
          </a:lstStyle>
          <a:p>
            <a:pPr lvl="0"/>
            <a:r>
              <a:rPr lang="de-DE" dirty="0"/>
              <a:t>Bildunterschrift</a:t>
            </a:r>
          </a:p>
        </p:txBody>
      </p:sp>
      <p:sp>
        <p:nvSpPr>
          <p:cNvPr id="13" name="Textplatzhalter 10">
            <a:extLst>
              <a:ext uri="{FF2B5EF4-FFF2-40B4-BE49-F238E27FC236}">
                <a16:creationId xmlns:a16="http://schemas.microsoft.com/office/drawing/2014/main" id="{4DDBDFEF-0700-4FD7-BDE1-FAD27F1C03CF}"/>
              </a:ext>
            </a:extLst>
          </p:cNvPr>
          <p:cNvSpPr>
            <a:spLocks noGrp="1"/>
          </p:cNvSpPr>
          <p:nvPr>
            <p:ph type="body" sz="quarter" idx="12" hasCustomPrompt="1"/>
          </p:nvPr>
        </p:nvSpPr>
        <p:spPr>
          <a:xfrm>
            <a:off x="358775" y="938786"/>
            <a:ext cx="8424672" cy="509994"/>
          </a:xfrm>
        </p:spPr>
        <p:txBody>
          <a:bodyPr/>
          <a:lstStyle>
            <a:lvl1pPr marL="0" indent="0">
              <a:lnSpc>
                <a:spcPct val="114000"/>
              </a:lnSpc>
              <a:spcAft>
                <a:spcPts val="0"/>
              </a:spcAft>
              <a:buNone/>
              <a:defRPr sz="1800" b="1">
                <a:solidFill>
                  <a:schemeClr val="accent1"/>
                </a:solidFill>
              </a:defRPr>
            </a:lvl1pPr>
          </a:lstStyle>
          <a:p>
            <a:pPr lvl="0"/>
            <a:r>
              <a:rPr lang="de-DE" dirty="0" err="1"/>
              <a:t>Subline</a:t>
            </a:r>
            <a:endParaRPr lang="de-DE" dirty="0"/>
          </a:p>
        </p:txBody>
      </p:sp>
    </p:spTree>
    <p:extLst>
      <p:ext uri="{BB962C8B-B14F-4D97-AF65-F5344CB8AC3E}">
        <p14:creationId xmlns:p14="http://schemas.microsoft.com/office/powerpoint/2010/main" val="370165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6" name="Datumsplatzhalter 5">
            <a:extLst>
              <a:ext uri="{FF2B5EF4-FFF2-40B4-BE49-F238E27FC236}">
                <a16:creationId xmlns:a16="http://schemas.microsoft.com/office/drawing/2014/main" id="{4283517E-5B20-4272-8660-1A906CDE614E}"/>
              </a:ext>
            </a:extLst>
          </p:cNvPr>
          <p:cNvSpPr>
            <a:spLocks noGrp="1"/>
          </p:cNvSpPr>
          <p:nvPr>
            <p:ph type="dt" sz="half" idx="10"/>
          </p:nvPr>
        </p:nvSpPr>
        <p:spPr/>
        <p:txBody>
          <a:bodyPr/>
          <a:lstStyle/>
          <a:p>
            <a:r>
              <a:rPr lang="de-DE" dirty="0"/>
              <a:t>12. </a:t>
            </a:r>
            <a:r>
              <a:rPr lang="de-DE" dirty="0" err="1"/>
              <a:t>January</a:t>
            </a:r>
            <a:r>
              <a:rPr lang="de-DE" dirty="0"/>
              <a:t> 2018</a:t>
            </a:r>
          </a:p>
        </p:txBody>
      </p:sp>
      <p:sp>
        <p:nvSpPr>
          <p:cNvPr id="9" name="Textplatzhalter 10">
            <a:extLst>
              <a:ext uri="{FF2B5EF4-FFF2-40B4-BE49-F238E27FC236}">
                <a16:creationId xmlns:a16="http://schemas.microsoft.com/office/drawing/2014/main" id="{69A04336-9297-4D3E-8FB4-C1D6EA074C75}"/>
              </a:ext>
            </a:extLst>
          </p:cNvPr>
          <p:cNvSpPr>
            <a:spLocks noGrp="1"/>
          </p:cNvSpPr>
          <p:nvPr>
            <p:ph type="body" sz="quarter" idx="12" hasCustomPrompt="1"/>
          </p:nvPr>
        </p:nvSpPr>
        <p:spPr>
          <a:xfrm>
            <a:off x="358775" y="938786"/>
            <a:ext cx="8424672" cy="509994"/>
          </a:xfrm>
        </p:spPr>
        <p:txBody>
          <a:bodyPr/>
          <a:lstStyle>
            <a:lvl1pPr marL="0" indent="0">
              <a:lnSpc>
                <a:spcPct val="114000"/>
              </a:lnSpc>
              <a:spcAft>
                <a:spcPts val="0"/>
              </a:spcAft>
              <a:buNone/>
              <a:defRPr sz="1800" b="1">
                <a:solidFill>
                  <a:schemeClr val="accent1"/>
                </a:solidFill>
              </a:defRPr>
            </a:lvl1pPr>
          </a:lstStyle>
          <a:p>
            <a:pPr lvl="0"/>
            <a:r>
              <a:rPr lang="de-DE" dirty="0" err="1"/>
              <a:t>Subline</a:t>
            </a:r>
            <a:endParaRPr lang="de-DE" dirty="0"/>
          </a:p>
        </p:txBody>
      </p:sp>
    </p:spTree>
    <p:extLst>
      <p:ext uri="{BB962C8B-B14F-4D97-AF65-F5344CB8AC3E}">
        <p14:creationId xmlns:p14="http://schemas.microsoft.com/office/powerpoint/2010/main" val="261187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1A9D9CA0-0D3A-430F-A273-E4F9DC8D4FCA}"/>
              </a:ext>
            </a:extLst>
          </p:cNvPr>
          <p:cNvSpPr>
            <a:spLocks noGrp="1"/>
          </p:cNvSpPr>
          <p:nvPr>
            <p:ph type="dt" sz="half" idx="10"/>
          </p:nvPr>
        </p:nvSpPr>
        <p:spPr/>
        <p:txBody>
          <a:bodyPr/>
          <a:lstStyle/>
          <a:p>
            <a:r>
              <a:rPr lang="de-DE" dirty="0"/>
              <a:t>12. </a:t>
            </a:r>
            <a:r>
              <a:rPr lang="de-DE" dirty="0" err="1"/>
              <a:t>January</a:t>
            </a:r>
            <a:r>
              <a:rPr lang="de-DE" dirty="0"/>
              <a:t> 2018</a:t>
            </a:r>
          </a:p>
        </p:txBody>
      </p:sp>
    </p:spTree>
    <p:extLst>
      <p:ext uri="{BB962C8B-B14F-4D97-AF65-F5344CB8AC3E}">
        <p14:creationId xmlns:p14="http://schemas.microsoft.com/office/powerpoint/2010/main" val="10631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platzhalter 7">
            <a:extLst>
              <a:ext uri="{FF2B5EF4-FFF2-40B4-BE49-F238E27FC236}">
                <a16:creationId xmlns:a16="http://schemas.microsoft.com/office/drawing/2014/main" id="{AC7B26FD-955C-4981-B640-C424E7FA89D9}"/>
              </a:ext>
            </a:extLst>
          </p:cNvPr>
          <p:cNvSpPr>
            <a:spLocks noGrp="1"/>
          </p:cNvSpPr>
          <p:nvPr userDrawn="1"/>
        </p:nvSpPr>
        <p:spPr>
          <a:xfrm>
            <a:off x="359532" y="6424763"/>
            <a:ext cx="2304000" cy="90000"/>
          </a:xfrm>
          <a:prstGeom prst="rect">
            <a:avLst/>
          </a:prstGeom>
          <a:blipFill>
            <a:blip r:embed="rId11"/>
            <a:stretch>
              <a:fillRect/>
            </a:stretch>
          </a:blipFill>
        </p:spPr>
        <p:txBody>
          <a:bodyPr vert="horz" lIns="0" tIns="0" rIns="0" bIns="0" rtlCol="0" anchor="t" anchorCtr="0">
            <a:noAutofit/>
          </a:bodyPr>
          <a:lstStyle>
            <a:lvl1pPr marL="0" indent="0" algn="l" defTabSz="914400" rtl="0" eaLnBrk="1" latinLnBrk="0" hangingPunct="1">
              <a:lnSpc>
                <a:spcPct val="113000"/>
              </a:lnSpc>
              <a:spcBef>
                <a:spcPts val="0"/>
              </a:spcBef>
              <a:spcAft>
                <a:spcPts val="600"/>
              </a:spcAft>
              <a:buFont typeface="Calibri" panose="020F0502020204030204" pitchFamily="34" charset="0"/>
              <a:buNone/>
              <a:defRPr sz="200" kern="1200">
                <a:solidFill>
                  <a:schemeClr val="bg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Text Placeholder 2"/>
          <p:cNvSpPr>
            <a:spLocks noGrp="1"/>
          </p:cNvSpPr>
          <p:nvPr>
            <p:ph type="body" idx="1"/>
          </p:nvPr>
        </p:nvSpPr>
        <p:spPr>
          <a:xfrm>
            <a:off x="358775" y="1563142"/>
            <a:ext cx="8424672" cy="4214255"/>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3707904" y="6381328"/>
            <a:ext cx="1549996" cy="221109"/>
          </a:xfrm>
          <a:prstGeom prst="rect">
            <a:avLst/>
          </a:prstGeom>
        </p:spPr>
        <p:txBody>
          <a:bodyPr vert="horz" lIns="0" tIns="0" rIns="0" bIns="0" rtlCol="0" anchor="t" anchorCtr="0">
            <a:noAutofit/>
          </a:bodyPr>
          <a:lstStyle>
            <a:lvl1pPr algn="l">
              <a:defRPr sz="1200">
                <a:solidFill>
                  <a:schemeClr val="accent1"/>
                </a:solidFill>
              </a:defRPr>
            </a:lvl1pPr>
          </a:lstStyle>
          <a:p>
            <a:r>
              <a:rPr lang="de-DE" dirty="0"/>
              <a:t>12. </a:t>
            </a:r>
            <a:r>
              <a:rPr lang="de-DE" dirty="0" err="1"/>
              <a:t>January</a:t>
            </a:r>
            <a:r>
              <a:rPr lang="de-DE" dirty="0"/>
              <a:t> 2018</a:t>
            </a:r>
          </a:p>
        </p:txBody>
      </p:sp>
      <p:sp>
        <p:nvSpPr>
          <p:cNvPr id="2" name="Title Placeholder 1"/>
          <p:cNvSpPr>
            <a:spLocks noGrp="1"/>
          </p:cNvSpPr>
          <p:nvPr>
            <p:ph type="title"/>
          </p:nvPr>
        </p:nvSpPr>
        <p:spPr>
          <a:xfrm>
            <a:off x="359663" y="322022"/>
            <a:ext cx="8425562" cy="1126758"/>
          </a:xfrm>
          <a:prstGeom prst="rect">
            <a:avLst/>
          </a:prstGeom>
        </p:spPr>
        <p:txBody>
          <a:bodyPr vert="horz" lIns="0" tIns="0" rIns="0" bIns="0" rtlCol="0" anchor="t" anchorCtr="0">
            <a:noAutofit/>
          </a:bodyPr>
          <a:lstStyle/>
          <a:p>
            <a:r>
              <a:rPr lang="de-DE" dirty="0"/>
              <a:t>Mastertitelformat bearbeiten</a:t>
            </a:r>
            <a:endParaRPr lang="en-US" dirty="0"/>
          </a:p>
        </p:txBody>
      </p:sp>
      <p:pic>
        <p:nvPicPr>
          <p:cNvPr id="11" name="Grafik 10">
            <a:extLst>
              <a:ext uri="{FF2B5EF4-FFF2-40B4-BE49-F238E27FC236}">
                <a16:creationId xmlns:a16="http://schemas.microsoft.com/office/drawing/2014/main" id="{1F2B40BD-2E84-45F1-85D7-C908895E91A2}"/>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6902488" y="6005352"/>
            <a:ext cx="1881980" cy="548854"/>
          </a:xfrm>
          <a:prstGeom prst="rect">
            <a:avLst/>
          </a:prstGeom>
        </p:spPr>
      </p:pic>
    </p:spTree>
    <p:extLst>
      <p:ext uri="{BB962C8B-B14F-4D97-AF65-F5344CB8AC3E}">
        <p14:creationId xmlns:p14="http://schemas.microsoft.com/office/powerpoint/2010/main" val="3822747736"/>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62" r:id="rId5"/>
    <p:sldLayoutId id="2147483672" r:id="rId6"/>
    <p:sldLayoutId id="2147483673" r:id="rId7"/>
    <p:sldLayoutId id="2147483666" r:id="rId8"/>
    <p:sldLayoutId id="2147483667" r:id="rId9"/>
  </p:sldLayoutIdLst>
  <p:hf hdr="0" ftr="0"/>
  <p:txStyles>
    <p:title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p:titleStyle>
    <p:bodyStyle>
      <a:lvl1pPr marL="228600" indent="-2286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26" userDrawn="1">
          <p15:clr>
            <a:srgbClr val="F26B43"/>
          </p15:clr>
        </p15:guide>
        <p15:guide id="2" pos="226" userDrawn="1">
          <p15:clr>
            <a:srgbClr val="F26B43"/>
          </p15:clr>
        </p15:guide>
        <p15:guide id="3" pos="5534" userDrawn="1">
          <p15:clr>
            <a:srgbClr val="F26B43"/>
          </p15:clr>
        </p15:guide>
        <p15:guide id="4" orient="horz" pos="278" userDrawn="1">
          <p15:clr>
            <a:srgbClr val="F26B43"/>
          </p15:clr>
        </p15:guide>
        <p15:guide id="6" pos="2699" userDrawn="1">
          <p15:clr>
            <a:srgbClr val="F26B43"/>
          </p15:clr>
        </p15:guide>
        <p15:guide id="7" pos="3061" userDrawn="1">
          <p15:clr>
            <a:srgbClr val="F26B43"/>
          </p15:clr>
        </p15:guide>
        <p15:guide id="8" orient="horz" pos="363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hdl.handle.net/2128/1991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intranet.fz-juelich.de/en/organization/zb/news/2023/open-access-strategy-gold-oa-apc-2023-01-11"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hyperlink" Target="https://intranet.fz-juelich.de/en/organization/zb/news/2023/open-access-strategy-gold-oa-apc-2023-01-1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hyperlink" Target="http://hdl.handle.net/2128/11435" TargetMode="External"/><Relationship Id="rId3" Type="http://schemas.openxmlformats.org/officeDocument/2006/relationships/hyperlink" Target="http://intranet.fz-juelich.de/zb/oa_deal_en" TargetMode="External"/><Relationship Id="rId7" Type="http://schemas.openxmlformats.org/officeDocument/2006/relationships/hyperlink" Target="http://hdl.handle.net/2128/9352" TargetMode="External"/><Relationship Id="rId2" Type="http://schemas.openxmlformats.org/officeDocument/2006/relationships/hyperlink" Target="https://intranet.fz-juelich.de/zb/publication_charges" TargetMode="External"/><Relationship Id="rId1" Type="http://schemas.openxmlformats.org/officeDocument/2006/relationships/slideLayout" Target="../slideLayouts/slideLayout5.xml"/><Relationship Id="rId6" Type="http://schemas.openxmlformats.org/officeDocument/2006/relationships/hyperlink" Target="https://open-access.net/" TargetMode="External"/><Relationship Id="rId5" Type="http://schemas.openxmlformats.org/officeDocument/2006/relationships/hyperlink" Target="https://www.iprhelpdesk.eu/sites/default/files/newsdocuments/Open_Access_in_H2020.pdf" TargetMode="External"/><Relationship Id="rId10" Type="http://schemas.openxmlformats.org/officeDocument/2006/relationships/hyperlink" Target="http://zs.thulb.uni-jena.de/receive/jportal_jparticle_00296039" TargetMode="External"/><Relationship Id="rId4" Type="http://schemas.openxmlformats.org/officeDocument/2006/relationships/hyperlink" Target="https://ec.europa.eu/programmes/horizon2020/sites/horizon2020/files/FactSheet_Open_Access.pdf" TargetMode="External"/><Relationship Id="rId9" Type="http://schemas.openxmlformats.org/officeDocument/2006/relationships/hyperlink" Target="https://www.openaire.eu/openaire-factsheet-for-research-administrators"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juser.fz-juelich.de/" TargetMode="External"/><Relationship Id="rId13" Type="http://schemas.openxmlformats.org/officeDocument/2006/relationships/hyperlink" Target="http://unpaywall.org/" TargetMode="External"/><Relationship Id="rId3" Type="http://schemas.openxmlformats.org/officeDocument/2006/relationships/hyperlink" Target="http://intranet.fz-juelich.de/zb/oa_pj_en" TargetMode="External"/><Relationship Id="rId7" Type="http://schemas.openxmlformats.org/officeDocument/2006/relationships/hyperlink" Target="https://jcr.incites.thomsonreuters.com/" TargetMode="External"/><Relationship Id="rId12" Type="http://schemas.openxmlformats.org/officeDocument/2006/relationships/hyperlink" Target="http://www.scimagojr.com/journalrank.php" TargetMode="External"/><Relationship Id="rId2" Type="http://schemas.openxmlformats.org/officeDocument/2006/relationships/hyperlink" Target="http://intranet.fz-juelich.de/zb/oa_tools" TargetMode="External"/><Relationship Id="rId1" Type="http://schemas.openxmlformats.org/officeDocument/2006/relationships/slideLayout" Target="../slideLayouts/slideLayout5.xml"/><Relationship Id="rId6" Type="http://schemas.openxmlformats.org/officeDocument/2006/relationships/hyperlink" Target="https://doaj.org/" TargetMode="External"/><Relationship Id="rId11" Type="http://schemas.openxmlformats.org/officeDocument/2006/relationships/hyperlink" Target="http://www.sherpa.ac.uk/romeo" TargetMode="External"/><Relationship Id="rId5" Type="http://schemas.openxmlformats.org/officeDocument/2006/relationships/hyperlink" Target="https://de.creativecommons.org/" TargetMode="External"/><Relationship Id="rId10" Type="http://schemas.openxmlformats.org/officeDocument/2006/relationships/hyperlink" Target="http://www.sherpa.ac.uk/juliet" TargetMode="External"/><Relationship Id="rId4" Type="http://schemas.openxmlformats.org/officeDocument/2006/relationships/hyperlink" Target="https://academia.stackexchange.com/" TargetMode="External"/><Relationship Id="rId9" Type="http://schemas.openxmlformats.org/officeDocument/2006/relationships/hyperlink" Target="https://www.openaire.eu/"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os.helmholtz.de/de/open-science-in-der-helmholtz-gemeinschaft/open-access-richtlinien/open-access-richtlinie-der-helmholtz-gemeinschaft-2016/open-access-policy-of-the-helmholtz-association-2016/" TargetMode="External"/><Relationship Id="rId3" Type="http://schemas.openxmlformats.org/officeDocument/2006/relationships/hyperlink" Target="https://www.bmbf.de/pub/Open_Access_in_Deutschland.pdf" TargetMode="External"/><Relationship Id="rId7" Type="http://schemas.openxmlformats.org/officeDocument/2006/relationships/hyperlink" Target="http://intranet.fz-juelich.de/SharedDocs/Interne_Regelungen/Publications_by_Forschungszentrum_Juelich_GmbH_RL_IR_251-2.html" TargetMode="External"/><Relationship Id="rId2" Type="http://schemas.openxmlformats.org/officeDocument/2006/relationships/hyperlink" Target="http://intranet.fz-juelich.de/zb/oa_guidelines" TargetMode="External"/><Relationship Id="rId1" Type="http://schemas.openxmlformats.org/officeDocument/2006/relationships/slideLayout" Target="../slideLayouts/slideLayout5.xml"/><Relationship Id="rId6" Type="http://schemas.openxmlformats.org/officeDocument/2006/relationships/hyperlink" Target="https://erc.europa.eu/sites/default/files/document/file/ERC_Open_Access_Guidelines-revised_2014.pdf" TargetMode="External"/><Relationship Id="rId5" Type="http://schemas.openxmlformats.org/officeDocument/2006/relationships/hyperlink" Target="http://www.dfg.de/formulare/2_012e/2_012e.pdf" TargetMode="External"/><Relationship Id="rId4" Type="http://schemas.openxmlformats.org/officeDocument/2006/relationships/hyperlink" Target="http://www.dfg.de/formulare/2_00/v/dfg_2_00_de_v0317.pdf" TargetMode="External"/><Relationship Id="rId9" Type="http://schemas.openxmlformats.org/officeDocument/2006/relationships/hyperlink" Target="http://ec.europa.eu/research/participants/data/ref/h2020/grants_manual/hi/oa_pilot/h2020-hi-oa-pilot-guide_en.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dx.doi.org/10.1186/1741-7015-10-73" TargetMode="External"/><Relationship Id="rId2" Type="http://schemas.openxmlformats.org/officeDocument/2006/relationships/hyperlink" Target="http://dx.doi.org/10.4403/jlis.it-11257" TargetMode="External"/><Relationship Id="rId1" Type="http://schemas.openxmlformats.org/officeDocument/2006/relationships/slideLayout" Target="../slideLayouts/slideLayout5.xml"/><Relationship Id="rId6" Type="http://schemas.openxmlformats.org/officeDocument/2006/relationships/hyperlink" Target="http://eprints.soton.ac.uk/id/eprint/268516" TargetMode="External"/><Relationship Id="rId5" Type="http://schemas.openxmlformats.org/officeDocument/2006/relationships/hyperlink" Target="http://dx.doi.org/10.1021/acs.jpclett.5b01527" TargetMode="External"/><Relationship Id="rId4" Type="http://schemas.openxmlformats.org/officeDocument/2006/relationships/hyperlink" Target="http://dx.doi.org/10.12688/f1000research.10892.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8">
            <a:extLst>
              <a:ext uri="{FF2B5EF4-FFF2-40B4-BE49-F238E27FC236}">
                <a16:creationId xmlns:a16="http://schemas.microsoft.com/office/drawing/2014/main" id="{3AB83E54-B5DA-4F07-A071-4B9A6779BA55}"/>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275892" y="269304"/>
            <a:ext cx="6592214" cy="3087688"/>
          </a:xfrm>
        </p:spPr>
      </p:pic>
      <p:sp>
        <p:nvSpPr>
          <p:cNvPr id="2" name="Titel 1">
            <a:extLst>
              <a:ext uri="{FF2B5EF4-FFF2-40B4-BE49-F238E27FC236}">
                <a16:creationId xmlns:a16="http://schemas.microsoft.com/office/drawing/2014/main" id="{A5A64521-ED94-4240-8AD4-6C3D7A90E715}"/>
              </a:ext>
            </a:extLst>
          </p:cNvPr>
          <p:cNvSpPr>
            <a:spLocks noGrp="1"/>
          </p:cNvSpPr>
          <p:nvPr>
            <p:ph type="ctrTitle"/>
          </p:nvPr>
        </p:nvSpPr>
        <p:spPr/>
        <p:txBody>
          <a:bodyPr/>
          <a:lstStyle/>
          <a:p>
            <a:r>
              <a:rPr lang="en-US" dirty="0"/>
              <a:t>Open Access</a:t>
            </a:r>
            <a:endParaRPr lang="de-DE" dirty="0"/>
          </a:p>
        </p:txBody>
      </p:sp>
      <p:sp>
        <p:nvSpPr>
          <p:cNvPr id="3" name="Untertitel 2">
            <a:extLst>
              <a:ext uri="{FF2B5EF4-FFF2-40B4-BE49-F238E27FC236}">
                <a16:creationId xmlns:a16="http://schemas.microsoft.com/office/drawing/2014/main" id="{C693119F-69DD-4BF5-B78E-98C0144F5F54}"/>
              </a:ext>
            </a:extLst>
          </p:cNvPr>
          <p:cNvSpPr>
            <a:spLocks noGrp="1"/>
          </p:cNvSpPr>
          <p:nvPr>
            <p:ph type="subTitle" idx="1"/>
          </p:nvPr>
        </p:nvSpPr>
        <p:spPr/>
        <p:txBody>
          <a:bodyPr/>
          <a:lstStyle/>
          <a:p>
            <a:r>
              <a:rPr lang="de-DE" cap="none" dirty="0"/>
              <a:t>01 </a:t>
            </a:r>
            <a:r>
              <a:rPr lang="de-DE" cap="none" dirty="0" err="1"/>
              <a:t>February</a:t>
            </a:r>
            <a:r>
              <a:rPr lang="de-DE" cap="none" dirty="0"/>
              <a:t> 2023 I  Dr. Bernhard Mittermaier, ZB</a:t>
            </a:r>
          </a:p>
        </p:txBody>
      </p:sp>
      <p:sp>
        <p:nvSpPr>
          <p:cNvPr id="4" name="Textplatzhalter 3">
            <a:extLst>
              <a:ext uri="{FF2B5EF4-FFF2-40B4-BE49-F238E27FC236}">
                <a16:creationId xmlns:a16="http://schemas.microsoft.com/office/drawing/2014/main" id="{75FFF684-B650-40AA-89A0-80D31734A2EF}"/>
              </a:ext>
            </a:extLst>
          </p:cNvPr>
          <p:cNvSpPr>
            <a:spLocks noGrp="1"/>
          </p:cNvSpPr>
          <p:nvPr>
            <p:ph type="body" sz="quarter" idx="12"/>
          </p:nvPr>
        </p:nvSpPr>
        <p:spPr>
          <a:xfrm>
            <a:off x="719137" y="4250010"/>
            <a:ext cx="7885311" cy="547142"/>
          </a:xfrm>
        </p:spPr>
        <p:txBody>
          <a:bodyPr/>
          <a:lstStyle/>
          <a:p>
            <a:r>
              <a:rPr lang="de-DE" dirty="0" err="1"/>
              <a:t>Monthly</a:t>
            </a:r>
            <a:r>
              <a:rPr lang="de-DE" dirty="0"/>
              <a:t> Meeting </a:t>
            </a:r>
            <a:r>
              <a:rPr lang="de-DE" dirty="0" err="1"/>
              <a:t>DocTeam</a:t>
            </a:r>
            <a:endParaRPr lang="de-DE" dirty="0"/>
          </a:p>
        </p:txBody>
      </p:sp>
      <p:sp>
        <p:nvSpPr>
          <p:cNvPr id="10" name="Textplatzhalter 9">
            <a:extLst>
              <a:ext uri="{FF2B5EF4-FFF2-40B4-BE49-F238E27FC236}">
                <a16:creationId xmlns:a16="http://schemas.microsoft.com/office/drawing/2014/main" id="{7A503998-A297-4BCD-A479-FF485AEE8168}"/>
              </a:ext>
            </a:extLst>
          </p:cNvPr>
          <p:cNvSpPr>
            <a:spLocks noGrp="1"/>
          </p:cNvSpPr>
          <p:nvPr>
            <p:ph type="body" sz="quarter" idx="4294967295"/>
          </p:nvPr>
        </p:nvSpPr>
        <p:spPr>
          <a:xfrm>
            <a:off x="359532" y="6423285"/>
            <a:ext cx="2304000" cy="118800"/>
          </a:xfrm>
        </p:spPr>
        <p:txBody>
          <a:bodyPr/>
          <a:lstStyle/>
          <a:p>
            <a:pPr marL="0" indent="0">
              <a:buNone/>
            </a:pPr>
            <a:r>
              <a:rPr lang="de-DE" dirty="0"/>
              <a:t>	</a:t>
            </a:r>
          </a:p>
        </p:txBody>
      </p:sp>
      <p:sp>
        <p:nvSpPr>
          <p:cNvPr id="6" name="Rectangle 1">
            <a:extLst>
              <a:ext uri="{FF2B5EF4-FFF2-40B4-BE49-F238E27FC236}">
                <a16:creationId xmlns:a16="http://schemas.microsoft.com/office/drawing/2014/main" id="{1BC33075-C5B9-474E-B998-AFF1D3EF70AF}"/>
              </a:ext>
            </a:extLst>
          </p:cNvPr>
          <p:cNvSpPr>
            <a:spLocks noChangeArrowheads="1"/>
          </p:cNvSpPr>
          <p:nvPr/>
        </p:nvSpPr>
        <p:spPr bwMode="auto">
          <a:xfrm>
            <a:off x="114822" y="6344185"/>
            <a:ext cx="3118161" cy="276999"/>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err="1">
                <a:ln>
                  <a:noFill/>
                </a:ln>
                <a:solidFill>
                  <a:schemeClr val="tx1"/>
                </a:solidFill>
                <a:effectLst/>
                <a:latin typeface="Arial" panose="020B0604020202020204" pitchFamily="34" charset="0"/>
                <a:hlinkClick r:id="rId4"/>
              </a:rPr>
              <a:t>Based</a:t>
            </a:r>
            <a:r>
              <a:rPr kumimoji="0" lang="de-DE" altLang="de-DE" sz="1200" b="0" i="0" u="none" strike="noStrike" cap="none" normalizeH="0" baseline="0" dirty="0">
                <a:ln>
                  <a:noFill/>
                </a:ln>
                <a:solidFill>
                  <a:schemeClr val="tx1"/>
                </a:solidFill>
                <a:effectLst/>
                <a:latin typeface="Arial" panose="020B0604020202020204" pitchFamily="34" charset="0"/>
                <a:hlinkClick r:id="rId4"/>
              </a:rPr>
              <a:t> on http://hdl.handle.net/2128/19919</a:t>
            </a:r>
            <a:r>
              <a:rPr kumimoji="0" lang="de-DE" altLang="de-DE" sz="12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646088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2728" y="1172086"/>
            <a:ext cx="2030456" cy="602334"/>
          </a:xfrm>
        </p:spPr>
        <p:txBody>
          <a:bodyPr/>
          <a:lstStyle/>
          <a:p>
            <a:pPr algn="ctr"/>
            <a:r>
              <a:rPr lang="de-DE" sz="2400" cap="none" dirty="0"/>
              <a:t>Horizon 2020</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980728"/>
            <a:ext cx="5505949" cy="4896295"/>
          </a:xfrm>
          <a:prstGeom prst="rect">
            <a:avLst/>
          </a:prstGeom>
        </p:spPr>
      </p:pic>
      <p:sp>
        <p:nvSpPr>
          <p:cNvPr id="8" name="Textfeld 7"/>
          <p:cNvSpPr txBox="1"/>
          <p:nvPr/>
        </p:nvSpPr>
        <p:spPr>
          <a:xfrm>
            <a:off x="516168" y="1818703"/>
            <a:ext cx="1983576" cy="3847207"/>
          </a:xfrm>
          <a:prstGeom prst="rect">
            <a:avLst/>
          </a:prstGeom>
          <a:noFill/>
        </p:spPr>
        <p:txBody>
          <a:bodyPr wrap="square" rtlCol="0">
            <a:spAutoFit/>
          </a:bodyPr>
          <a:lstStyle/>
          <a:p>
            <a:pPr marL="108000" indent="-108000">
              <a:spcAft>
                <a:spcPts val="600"/>
              </a:spcAft>
              <a:buClr>
                <a:schemeClr val="tx1"/>
              </a:buClr>
              <a:buFont typeface="Arial" panose="020B0604020202020204" pitchFamily="34" charset="0"/>
              <a:buChar char="•"/>
            </a:pPr>
            <a:r>
              <a:rPr lang="de-DE" sz="1600" dirty="0">
                <a:solidFill>
                  <a:srgbClr val="E95D0F"/>
                </a:solidFill>
              </a:rPr>
              <a:t>Open Access </a:t>
            </a:r>
            <a:r>
              <a:rPr lang="de-DE" sz="1600" dirty="0"/>
              <a:t>for all peer-reviewed </a:t>
            </a:r>
            <a:r>
              <a:rPr lang="de-DE" sz="1600" dirty="0" err="1"/>
              <a:t>publications</a:t>
            </a:r>
            <a:endParaRPr lang="de-DE" sz="1600" dirty="0"/>
          </a:p>
          <a:p>
            <a:pPr marL="108000" indent="-108000">
              <a:spcAft>
                <a:spcPts val="600"/>
              </a:spcAft>
              <a:buClr>
                <a:schemeClr val="tx1"/>
              </a:buClr>
              <a:buFont typeface="Arial" panose="020B0604020202020204" pitchFamily="34" charset="0"/>
              <a:buChar char="•"/>
            </a:pPr>
            <a:r>
              <a:rPr lang="de-DE" sz="1600" dirty="0">
                <a:solidFill>
                  <a:srgbClr val="FFC000"/>
                </a:solidFill>
              </a:rPr>
              <a:t>Gold</a:t>
            </a:r>
            <a:r>
              <a:rPr lang="de-DE" sz="1600" dirty="0"/>
              <a:t>, </a:t>
            </a:r>
            <a:r>
              <a:rPr lang="de-DE" sz="1600" dirty="0">
                <a:solidFill>
                  <a:srgbClr val="F68212"/>
                </a:solidFill>
              </a:rPr>
              <a:t>Hybrid </a:t>
            </a:r>
            <a:r>
              <a:rPr lang="de-DE" sz="1600" dirty="0"/>
              <a:t>or </a:t>
            </a:r>
            <a:r>
              <a:rPr lang="de-DE" sz="1600" dirty="0">
                <a:solidFill>
                  <a:srgbClr val="00B050"/>
                </a:solidFill>
              </a:rPr>
              <a:t>Green</a:t>
            </a:r>
            <a:r>
              <a:rPr lang="de-DE" sz="1600" dirty="0"/>
              <a:t> Open Access</a:t>
            </a:r>
          </a:p>
          <a:p>
            <a:pPr marL="108000" indent="-108000">
              <a:spcAft>
                <a:spcPts val="600"/>
              </a:spcAft>
              <a:buClr>
                <a:schemeClr val="tx1"/>
              </a:buClr>
              <a:buFont typeface="Arial" panose="020B0604020202020204" pitchFamily="34" charset="0"/>
              <a:buChar char="•"/>
            </a:pPr>
            <a:r>
              <a:rPr lang="de-DE" sz="1600" dirty="0"/>
              <a:t>Green </a:t>
            </a:r>
            <a:r>
              <a:rPr lang="de-DE" sz="1600" dirty="0" err="1"/>
              <a:t>using</a:t>
            </a:r>
            <a:r>
              <a:rPr lang="de-DE" sz="1600" dirty="0"/>
              <a:t> a </a:t>
            </a:r>
            <a:r>
              <a:rPr lang="de-DE" sz="1600" dirty="0" err="1">
                <a:solidFill>
                  <a:schemeClr val="accent1"/>
                </a:solidFill>
              </a:rPr>
              <a:t>repository</a:t>
            </a:r>
            <a:r>
              <a:rPr lang="de-DE" sz="1600" dirty="0">
                <a:solidFill>
                  <a:schemeClr val="accent1"/>
                </a:solidFill>
              </a:rPr>
              <a:t> </a:t>
            </a:r>
            <a:r>
              <a:rPr lang="de-DE" sz="1600" dirty="0"/>
              <a:t>after a maximum of </a:t>
            </a:r>
            <a:r>
              <a:rPr lang="de-DE" sz="1600" dirty="0">
                <a:solidFill>
                  <a:schemeClr val="accent1"/>
                </a:solidFill>
              </a:rPr>
              <a:t>6 </a:t>
            </a:r>
            <a:r>
              <a:rPr lang="de-DE" sz="1600" dirty="0" err="1">
                <a:solidFill>
                  <a:schemeClr val="accent1"/>
                </a:solidFill>
              </a:rPr>
              <a:t>month</a:t>
            </a:r>
            <a:r>
              <a:rPr lang="de-DE" sz="1600" dirty="0">
                <a:solidFill>
                  <a:schemeClr val="accent1"/>
                </a:solidFill>
              </a:rPr>
              <a:t> </a:t>
            </a:r>
            <a:r>
              <a:rPr lang="de-DE" sz="1600" dirty="0" err="1"/>
              <a:t>embargo</a:t>
            </a:r>
            <a:endParaRPr lang="de-DE" sz="1600" dirty="0">
              <a:solidFill>
                <a:schemeClr val="accent1"/>
              </a:solidFill>
            </a:endParaRPr>
          </a:p>
          <a:p>
            <a:pPr marL="108000" indent="-108000">
              <a:spcAft>
                <a:spcPts val="600"/>
              </a:spcAft>
              <a:buClr>
                <a:schemeClr val="tx1"/>
              </a:buClr>
              <a:buFont typeface="Arial" panose="020B0604020202020204" pitchFamily="34" charset="0"/>
              <a:buChar char="•"/>
            </a:pPr>
            <a:r>
              <a:rPr lang="de-DE" sz="1600" dirty="0"/>
              <a:t>Publication </a:t>
            </a:r>
            <a:r>
              <a:rPr lang="de-DE" sz="1600" dirty="0" err="1"/>
              <a:t>linked</a:t>
            </a:r>
            <a:r>
              <a:rPr lang="de-DE" sz="1600" dirty="0"/>
              <a:t> to </a:t>
            </a:r>
            <a:r>
              <a:rPr lang="de-DE" sz="1600" dirty="0">
                <a:solidFill>
                  <a:schemeClr val="accent1"/>
                </a:solidFill>
              </a:rPr>
              <a:t>Grant ID </a:t>
            </a:r>
          </a:p>
          <a:p>
            <a:pPr marL="108000" indent="-108000">
              <a:spcAft>
                <a:spcPts val="600"/>
              </a:spcAft>
              <a:buClr>
                <a:schemeClr val="tx1"/>
              </a:buClr>
              <a:buFont typeface="Arial" panose="020B0604020202020204" pitchFamily="34" charset="0"/>
              <a:buChar char="•"/>
            </a:pPr>
            <a:r>
              <a:rPr lang="de-DE" sz="1600" dirty="0">
                <a:solidFill>
                  <a:schemeClr val="accent1"/>
                </a:solidFill>
              </a:rPr>
              <a:t>Persistent Identifier</a:t>
            </a:r>
          </a:p>
        </p:txBody>
      </p:sp>
      <p:sp>
        <p:nvSpPr>
          <p:cNvPr id="9" name="Rechteck 8"/>
          <p:cNvSpPr/>
          <p:nvPr/>
        </p:nvSpPr>
        <p:spPr>
          <a:xfrm>
            <a:off x="3347864" y="1196752"/>
            <a:ext cx="4421819" cy="283105"/>
          </a:xfrm>
          <a:prstGeom prst="rect">
            <a:avLst/>
          </a:prstGeom>
          <a:noFill/>
          <a:ln w="28575">
            <a:solidFill>
              <a:srgbClr val="E95D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p:cNvSpPr/>
          <p:nvPr/>
        </p:nvSpPr>
        <p:spPr>
          <a:xfrm>
            <a:off x="3347864" y="1695882"/>
            <a:ext cx="4421819" cy="41160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p:cNvSpPr/>
          <p:nvPr/>
        </p:nvSpPr>
        <p:spPr>
          <a:xfrm>
            <a:off x="3347863" y="2636911"/>
            <a:ext cx="4421819" cy="2000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p:cNvSpPr/>
          <p:nvPr/>
        </p:nvSpPr>
        <p:spPr>
          <a:xfrm>
            <a:off x="3347862" y="2879012"/>
            <a:ext cx="4421819" cy="28413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p:cNvSpPr/>
          <p:nvPr/>
        </p:nvSpPr>
        <p:spPr>
          <a:xfrm>
            <a:off x="3347861" y="5229200"/>
            <a:ext cx="4421819" cy="21602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p:cNvSpPr/>
          <p:nvPr/>
        </p:nvSpPr>
        <p:spPr>
          <a:xfrm>
            <a:off x="3347860" y="5665910"/>
            <a:ext cx="4421819" cy="19091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320" y="454772"/>
            <a:ext cx="1521272" cy="673031"/>
          </a:xfrm>
          <a:prstGeom prst="rect">
            <a:avLst/>
          </a:prstGeom>
        </p:spPr>
      </p:pic>
    </p:spTree>
    <p:extLst>
      <p:ext uri="{BB962C8B-B14F-4D97-AF65-F5344CB8AC3E}">
        <p14:creationId xmlns:p14="http://schemas.microsoft.com/office/powerpoint/2010/main" val="67849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DFG</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1382913"/>
            <a:ext cx="4132966" cy="527862"/>
          </a:xfrm>
          <a:prstGeom prst="rect">
            <a:avLst/>
          </a:prstGeom>
        </p:spPr>
      </p:pic>
      <p:sp>
        <p:nvSpPr>
          <p:cNvPr id="8" name="Textfeld 7"/>
          <p:cNvSpPr txBox="1"/>
          <p:nvPr/>
        </p:nvSpPr>
        <p:spPr>
          <a:xfrm>
            <a:off x="755576" y="2276872"/>
            <a:ext cx="7704856" cy="3570208"/>
          </a:xfrm>
          <a:prstGeom prst="rect">
            <a:avLst/>
          </a:prstGeom>
          <a:noFill/>
        </p:spPr>
        <p:txBody>
          <a:bodyPr wrap="square" rtlCol="0">
            <a:spAutoFit/>
          </a:bodyPr>
          <a:lstStyle/>
          <a:p>
            <a:r>
              <a:rPr lang="en-US" dirty="0"/>
              <a:t>“The DFG </a:t>
            </a:r>
            <a:r>
              <a:rPr lang="en-US" b="1" dirty="0">
                <a:solidFill>
                  <a:schemeClr val="accent1"/>
                </a:solidFill>
              </a:rPr>
              <a:t>expects</a:t>
            </a:r>
            <a:r>
              <a:rPr lang="en-US" dirty="0"/>
              <a:t> the research results funded by it to be published and to be made available, where possible, digitally and on the internet via open access. To achieve this, the contributions involved should either be deposited in </a:t>
            </a:r>
            <a:r>
              <a:rPr lang="en-US" b="1" dirty="0">
                <a:solidFill>
                  <a:srgbClr val="00B050"/>
                </a:solidFill>
              </a:rPr>
              <a:t>discipline-specific or institutional electronic archives (repositories)</a:t>
            </a:r>
            <a:r>
              <a:rPr lang="en-US" dirty="0"/>
              <a:t> following conventional publication, or should be published in a </a:t>
            </a:r>
            <a:r>
              <a:rPr lang="en-US" dirty="0" err="1"/>
              <a:t>recognised</a:t>
            </a:r>
            <a:r>
              <a:rPr lang="en-US" dirty="0"/>
              <a:t> peer-reviewed </a:t>
            </a:r>
            <a:r>
              <a:rPr lang="en-US" b="1" dirty="0">
                <a:solidFill>
                  <a:srgbClr val="FFC000"/>
                </a:solidFill>
              </a:rPr>
              <a:t>open access journal</a:t>
            </a:r>
            <a:r>
              <a:rPr lang="en-US" dirty="0"/>
              <a:t>.”</a:t>
            </a:r>
            <a:endParaRPr lang="de-DE" dirty="0"/>
          </a:p>
          <a:p>
            <a:endParaRPr lang="de-DE" dirty="0"/>
          </a:p>
          <a:p>
            <a:r>
              <a:rPr lang="en-US" dirty="0"/>
              <a:t>In this </a:t>
            </a:r>
            <a:r>
              <a:rPr lang="en-US" dirty="0" err="1"/>
              <a:t>programme</a:t>
            </a:r>
            <a:r>
              <a:rPr lang="en-US" dirty="0"/>
              <a:t>, the </a:t>
            </a:r>
            <a:r>
              <a:rPr lang="en-US" b="1" dirty="0">
                <a:solidFill>
                  <a:srgbClr val="FFC000"/>
                </a:solidFill>
              </a:rPr>
              <a:t>approved funds are available exclusively for </a:t>
            </a:r>
            <a:r>
              <a:rPr lang="en-US" dirty="0"/>
              <a:t>the financing of publications of articles in </a:t>
            </a:r>
            <a:r>
              <a:rPr lang="en-US" b="1" dirty="0">
                <a:solidFill>
                  <a:srgbClr val="FFC000"/>
                </a:solidFill>
              </a:rPr>
              <a:t>Gold Open Access Journals</a:t>
            </a:r>
            <a:r>
              <a:rPr lang="en-US" dirty="0"/>
              <a:t>.</a:t>
            </a:r>
          </a:p>
          <a:p>
            <a:endParaRPr lang="en-US" dirty="0"/>
          </a:p>
          <a:p>
            <a:r>
              <a:rPr lang="de-DE" sz="1400" b="1" i="1" dirty="0">
                <a:solidFill>
                  <a:schemeClr val="accent1"/>
                </a:solidFill>
              </a:rPr>
              <a:t>DFG: </a:t>
            </a:r>
            <a:r>
              <a:rPr lang="en-US" sz="1400" i="1" dirty="0">
                <a:solidFill>
                  <a:schemeClr val="accent1"/>
                </a:solidFill>
              </a:rPr>
              <a:t>Guidelines for the Use of Funds</a:t>
            </a:r>
            <a:endParaRPr lang="en-US" sz="1400" dirty="0"/>
          </a:p>
          <a:p>
            <a:r>
              <a:rPr lang="de-DE" sz="1400" b="1" i="1" dirty="0">
                <a:solidFill>
                  <a:schemeClr val="accent1"/>
                </a:solidFill>
              </a:rPr>
              <a:t>DFG: </a:t>
            </a:r>
            <a:r>
              <a:rPr lang="de-DE" sz="1400" i="1" dirty="0">
                <a:solidFill>
                  <a:schemeClr val="accent1"/>
                </a:solidFill>
              </a:rPr>
              <a:t>Verwendungsrichtlinien Allgemeine Bedingungen für Förderverträge mit der DFG</a:t>
            </a:r>
          </a:p>
          <a:p>
            <a:endParaRPr lang="de-DE" dirty="0"/>
          </a:p>
        </p:txBody>
      </p:sp>
    </p:spTree>
    <p:extLst>
      <p:ext uri="{BB962C8B-B14F-4D97-AF65-F5344CB8AC3E}">
        <p14:creationId xmlns:p14="http://schemas.microsoft.com/office/powerpoint/2010/main" val="127262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549" y="893386"/>
            <a:ext cx="4735276" cy="4745536"/>
          </a:xfrm>
          <a:prstGeom prst="rect">
            <a:avLst/>
          </a:prstGeom>
        </p:spPr>
      </p:pic>
      <p:sp>
        <p:nvSpPr>
          <p:cNvPr id="2" name="Titel 1"/>
          <p:cNvSpPr>
            <a:spLocks noGrp="1"/>
          </p:cNvSpPr>
          <p:nvPr>
            <p:ph type="title"/>
          </p:nvPr>
        </p:nvSpPr>
        <p:spPr/>
        <p:txBody>
          <a:bodyPr/>
          <a:lstStyle/>
          <a:p>
            <a:r>
              <a:rPr lang="de-DE" dirty="0"/>
              <a:t>BMBF</a:t>
            </a:r>
          </a:p>
        </p:txBody>
      </p:sp>
      <p:pic>
        <p:nvPicPr>
          <p:cNvPr id="6" name="Picture 7" descr="\\zb0068\home$\t.arndt\Bilder\Logos\logo_bmbf_EN_200x1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3" y="1013441"/>
            <a:ext cx="1351426" cy="7703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423311" y="4028146"/>
            <a:ext cx="1420499" cy="830997"/>
          </a:xfrm>
          <a:prstGeom prst="rect">
            <a:avLst/>
          </a:prstGeom>
          <a:noFill/>
        </p:spPr>
        <p:txBody>
          <a:bodyPr wrap="square" rtlCol="0">
            <a:spAutoFit/>
          </a:bodyPr>
          <a:lstStyle/>
          <a:p>
            <a:pPr>
              <a:spcAft>
                <a:spcPts val="600"/>
              </a:spcAft>
              <a:buClr>
                <a:schemeClr val="tx1"/>
              </a:buClr>
            </a:pPr>
            <a:r>
              <a:rPr lang="de-DE" sz="1600" dirty="0">
                <a:solidFill>
                  <a:srgbClr val="FFC000"/>
                </a:solidFill>
              </a:rPr>
              <a:t>Gold</a:t>
            </a:r>
            <a:r>
              <a:rPr lang="de-DE" sz="1600" dirty="0"/>
              <a:t>, </a:t>
            </a:r>
            <a:r>
              <a:rPr lang="de-DE" sz="1600" dirty="0">
                <a:solidFill>
                  <a:srgbClr val="F68212"/>
                </a:solidFill>
              </a:rPr>
              <a:t>Hybrid </a:t>
            </a:r>
            <a:r>
              <a:rPr lang="de-DE" sz="1600" dirty="0"/>
              <a:t>or </a:t>
            </a:r>
            <a:r>
              <a:rPr lang="de-DE" sz="1600" dirty="0">
                <a:solidFill>
                  <a:srgbClr val="00B050"/>
                </a:solidFill>
              </a:rPr>
              <a:t>Green</a:t>
            </a:r>
            <a:r>
              <a:rPr lang="de-DE" sz="1600" dirty="0"/>
              <a:t> Open Access</a:t>
            </a:r>
          </a:p>
        </p:txBody>
      </p:sp>
      <p:sp>
        <p:nvSpPr>
          <p:cNvPr id="13" name="Textfeld 12"/>
          <p:cNvSpPr txBox="1"/>
          <p:nvPr/>
        </p:nvSpPr>
        <p:spPr>
          <a:xfrm>
            <a:off x="5298367" y="4414260"/>
            <a:ext cx="3672408" cy="1384995"/>
          </a:xfrm>
          <a:prstGeom prst="rect">
            <a:avLst/>
          </a:prstGeom>
          <a:noFill/>
        </p:spPr>
        <p:txBody>
          <a:bodyPr wrap="square" rtlCol="0">
            <a:spAutoFit/>
          </a:bodyPr>
          <a:lstStyle/>
          <a:p>
            <a:pPr marL="144000" indent="-144000">
              <a:buFont typeface="Arial" panose="020B0604020202020204" pitchFamily="34" charset="0"/>
              <a:buChar char="•"/>
            </a:pPr>
            <a:r>
              <a:rPr lang="en-US" sz="1400" dirty="0"/>
              <a:t>no obligation to publish or disclose research findings</a:t>
            </a:r>
          </a:p>
          <a:p>
            <a:pPr marL="144000" indent="-144000">
              <a:buFont typeface="Arial" panose="020B0604020202020204" pitchFamily="34" charset="0"/>
              <a:buChar char="•"/>
            </a:pPr>
            <a:r>
              <a:rPr lang="en-US" sz="1400" dirty="0"/>
              <a:t>t</a:t>
            </a:r>
            <a:r>
              <a:rPr lang="de-DE" sz="1400" dirty="0"/>
              <a:t>he </a:t>
            </a:r>
            <a:r>
              <a:rPr lang="de-DE" sz="1400" dirty="0" err="1"/>
              <a:t>decision</a:t>
            </a:r>
            <a:r>
              <a:rPr lang="de-DE" sz="1400" dirty="0"/>
              <a:t> </a:t>
            </a:r>
            <a:r>
              <a:rPr lang="de-DE" sz="1400" dirty="0" err="1"/>
              <a:t>whether</a:t>
            </a:r>
            <a:r>
              <a:rPr lang="de-DE" sz="1400" dirty="0"/>
              <a:t> </a:t>
            </a:r>
            <a:r>
              <a:rPr lang="en-US" sz="1400" dirty="0"/>
              <a:t>to publish is the sole responsibility of researchers themselves</a:t>
            </a:r>
          </a:p>
          <a:p>
            <a:pPr marL="144000" indent="-144000">
              <a:buFont typeface="Arial" panose="020B0604020202020204" pitchFamily="34" charset="0"/>
              <a:buChar char="•"/>
            </a:pPr>
            <a:r>
              <a:rPr lang="en-US" sz="1400" dirty="0"/>
              <a:t>Open Access only where publication is already intended</a:t>
            </a:r>
            <a:endParaRPr lang="de-DE" sz="1400" dirty="0"/>
          </a:p>
        </p:txBody>
      </p:sp>
      <p:cxnSp>
        <p:nvCxnSpPr>
          <p:cNvPr id="14" name="Gewinkelte Verbindung 13"/>
          <p:cNvCxnSpPr/>
          <p:nvPr/>
        </p:nvCxnSpPr>
        <p:spPr>
          <a:xfrm>
            <a:off x="6385568" y="3081361"/>
            <a:ext cx="1498005" cy="1095703"/>
          </a:xfrm>
          <a:prstGeom prst="bentConnector3">
            <a:avLst>
              <a:gd name="adj1" fmla="val 99899"/>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endCxn id="18" idx="0"/>
          </p:cNvCxnSpPr>
          <p:nvPr/>
        </p:nvCxnSpPr>
        <p:spPr>
          <a:xfrm flipH="1">
            <a:off x="1168421" y="2074286"/>
            <a:ext cx="910993" cy="479809"/>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a:off x="1790136" y="4111122"/>
            <a:ext cx="391414" cy="181974"/>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357130" y="2554095"/>
            <a:ext cx="1622582" cy="1077218"/>
          </a:xfrm>
          <a:prstGeom prst="rect">
            <a:avLst/>
          </a:prstGeom>
          <a:noFill/>
        </p:spPr>
        <p:txBody>
          <a:bodyPr wrap="square" rtlCol="0">
            <a:spAutoFit/>
          </a:bodyPr>
          <a:lstStyle/>
          <a:p>
            <a:r>
              <a:rPr lang="de-DE" sz="1600" dirty="0"/>
              <a:t>Open Access </a:t>
            </a:r>
            <a:r>
              <a:rPr lang="en-US" sz="1600" dirty="0"/>
              <a:t>as standard in scientific publishing</a:t>
            </a:r>
          </a:p>
        </p:txBody>
      </p:sp>
      <p:sp>
        <p:nvSpPr>
          <p:cNvPr id="19" name="Textfeld 18"/>
          <p:cNvSpPr txBox="1"/>
          <p:nvPr/>
        </p:nvSpPr>
        <p:spPr>
          <a:xfrm>
            <a:off x="7352316" y="1965186"/>
            <a:ext cx="1594436" cy="584775"/>
          </a:xfrm>
          <a:prstGeom prst="rect">
            <a:avLst/>
          </a:prstGeom>
          <a:noFill/>
        </p:spPr>
        <p:txBody>
          <a:bodyPr wrap="square" rtlCol="0">
            <a:spAutoFit/>
          </a:bodyPr>
          <a:lstStyle/>
          <a:p>
            <a:pPr>
              <a:spcAft>
                <a:spcPts val="600"/>
              </a:spcAft>
            </a:pPr>
            <a:r>
              <a:rPr lang="de-DE" sz="1600" dirty="0"/>
              <a:t>High </a:t>
            </a:r>
            <a:r>
              <a:rPr lang="de-DE" sz="1600" dirty="0" err="1"/>
              <a:t>quality</a:t>
            </a:r>
            <a:r>
              <a:rPr lang="de-DE" sz="1600" dirty="0"/>
              <a:t> via Peer-Review</a:t>
            </a:r>
          </a:p>
        </p:txBody>
      </p:sp>
      <p:cxnSp>
        <p:nvCxnSpPr>
          <p:cNvPr id="20" name="Gerade Verbindung mit Pfeil 19"/>
          <p:cNvCxnSpPr>
            <a:endCxn id="19" idx="0"/>
          </p:cNvCxnSpPr>
          <p:nvPr/>
        </p:nvCxnSpPr>
        <p:spPr>
          <a:xfrm>
            <a:off x="6573183" y="1506945"/>
            <a:ext cx="1576351" cy="458241"/>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08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4F430093-94B0-4EC6-AE5F-99EFC844F6D4}"/>
              </a:ext>
            </a:extLst>
          </p:cNvPr>
          <p:cNvSpPr txBox="1"/>
          <p:nvPr/>
        </p:nvSpPr>
        <p:spPr>
          <a:xfrm>
            <a:off x="414045" y="4767537"/>
            <a:ext cx="7704856" cy="1169551"/>
          </a:xfrm>
          <a:prstGeom prst="rect">
            <a:avLst/>
          </a:prstGeom>
          <a:noFill/>
        </p:spPr>
        <p:txBody>
          <a:bodyPr wrap="square" rtlCol="0">
            <a:spAutoFit/>
          </a:bodyPr>
          <a:lstStyle/>
          <a:p>
            <a:pPr marL="108000" indent="-108000">
              <a:spcAft>
                <a:spcPts val="600"/>
              </a:spcAft>
              <a:buClr>
                <a:schemeClr val="tx1"/>
              </a:buClr>
              <a:buFont typeface="Arial" panose="020B0604020202020204" pitchFamily="34" charset="0"/>
              <a:buChar char="•"/>
            </a:pPr>
            <a:r>
              <a:rPr lang="de-DE" sz="2000" dirty="0">
                <a:solidFill>
                  <a:srgbClr val="FFC000"/>
                </a:solidFill>
              </a:rPr>
              <a:t> </a:t>
            </a:r>
            <a:r>
              <a:rPr lang="de-DE" sz="2000" dirty="0"/>
              <a:t>Peer-</a:t>
            </a:r>
            <a:r>
              <a:rPr lang="de-DE" sz="2000" dirty="0" err="1"/>
              <a:t>reviewed</a:t>
            </a:r>
            <a:r>
              <a:rPr lang="de-DE" sz="2000" dirty="0"/>
              <a:t> </a:t>
            </a:r>
            <a:r>
              <a:rPr lang="de-DE" sz="2000" dirty="0" err="1"/>
              <a:t>journal</a:t>
            </a:r>
            <a:r>
              <a:rPr lang="de-DE" sz="2000" dirty="0"/>
              <a:t> </a:t>
            </a:r>
            <a:r>
              <a:rPr lang="de-DE" sz="2000" dirty="0" err="1"/>
              <a:t>articles</a:t>
            </a:r>
            <a:endParaRPr lang="de-DE" sz="2000" dirty="0"/>
          </a:p>
          <a:p>
            <a:pPr marL="108000" indent="-108000">
              <a:spcAft>
                <a:spcPts val="600"/>
              </a:spcAft>
              <a:buClr>
                <a:schemeClr val="tx1"/>
              </a:buClr>
              <a:buFont typeface="Arial" panose="020B0604020202020204" pitchFamily="34" charset="0"/>
              <a:buChar char="•"/>
            </a:pPr>
            <a:r>
              <a:rPr lang="de-DE" sz="2000" dirty="0">
                <a:solidFill>
                  <a:srgbClr val="FFC000"/>
                </a:solidFill>
              </a:rPr>
              <a:t> </a:t>
            </a:r>
            <a:r>
              <a:rPr lang="de-DE" sz="2000" dirty="0">
                <a:solidFill>
                  <a:schemeClr val="bg1">
                    <a:lumMod val="75000"/>
                  </a:schemeClr>
                </a:solidFill>
              </a:rPr>
              <a:t>Diamond</a:t>
            </a:r>
            <a:r>
              <a:rPr lang="de-DE" sz="2000" dirty="0"/>
              <a:t>,</a:t>
            </a:r>
            <a:r>
              <a:rPr lang="de-DE" sz="2000" dirty="0">
                <a:solidFill>
                  <a:srgbClr val="FFC000"/>
                </a:solidFill>
              </a:rPr>
              <a:t> Gold</a:t>
            </a:r>
            <a:r>
              <a:rPr lang="de-DE" sz="2000" dirty="0"/>
              <a:t>, </a:t>
            </a:r>
            <a:r>
              <a:rPr lang="de-DE" sz="2000" dirty="0">
                <a:solidFill>
                  <a:srgbClr val="F68212"/>
                </a:solidFill>
              </a:rPr>
              <a:t>Hybrid </a:t>
            </a:r>
            <a:r>
              <a:rPr lang="de-DE" sz="2000" dirty="0"/>
              <a:t>or </a:t>
            </a:r>
            <a:r>
              <a:rPr lang="de-DE" sz="2000" dirty="0">
                <a:solidFill>
                  <a:srgbClr val="00B050"/>
                </a:solidFill>
              </a:rPr>
              <a:t>Green</a:t>
            </a:r>
            <a:r>
              <a:rPr lang="de-DE" sz="2000" dirty="0"/>
              <a:t> Open Access</a:t>
            </a:r>
          </a:p>
          <a:p>
            <a:pPr marL="108000" indent="-108000">
              <a:spcAft>
                <a:spcPts val="600"/>
              </a:spcAft>
              <a:buClr>
                <a:schemeClr val="tx1"/>
              </a:buClr>
              <a:buFont typeface="Arial" panose="020B0604020202020204" pitchFamily="34" charset="0"/>
              <a:buChar char="•"/>
            </a:pPr>
            <a:r>
              <a:rPr lang="de-DE" sz="2000" dirty="0"/>
              <a:t> Green </a:t>
            </a:r>
            <a:r>
              <a:rPr lang="de-DE" sz="2000" dirty="0" err="1"/>
              <a:t>using</a:t>
            </a:r>
            <a:r>
              <a:rPr lang="de-DE" sz="2000" dirty="0"/>
              <a:t> a </a:t>
            </a:r>
            <a:r>
              <a:rPr lang="de-DE" sz="2000" dirty="0" err="1">
                <a:solidFill>
                  <a:schemeClr val="accent1"/>
                </a:solidFill>
              </a:rPr>
              <a:t>repository</a:t>
            </a:r>
            <a:r>
              <a:rPr lang="de-DE" sz="2000" dirty="0">
                <a:solidFill>
                  <a:schemeClr val="accent1"/>
                </a:solidFill>
              </a:rPr>
              <a:t> </a:t>
            </a:r>
            <a:r>
              <a:rPr lang="de-DE" sz="2000" dirty="0"/>
              <a:t>after a maximum of 12</a:t>
            </a:r>
            <a:r>
              <a:rPr lang="de-DE" sz="2000" dirty="0">
                <a:solidFill>
                  <a:schemeClr val="accent1"/>
                </a:solidFill>
              </a:rPr>
              <a:t> </a:t>
            </a:r>
            <a:r>
              <a:rPr lang="de-DE" sz="2000" dirty="0" err="1">
                <a:solidFill>
                  <a:schemeClr val="accent1"/>
                </a:solidFill>
              </a:rPr>
              <a:t>month</a:t>
            </a:r>
            <a:r>
              <a:rPr lang="de-DE" sz="2000" dirty="0">
                <a:solidFill>
                  <a:schemeClr val="accent1"/>
                </a:solidFill>
              </a:rPr>
              <a:t> </a:t>
            </a:r>
            <a:r>
              <a:rPr lang="de-DE" sz="2000" dirty="0" err="1"/>
              <a:t>embargo</a:t>
            </a:r>
            <a:endParaRPr lang="de-DE" sz="2000" dirty="0"/>
          </a:p>
        </p:txBody>
      </p:sp>
      <p:pic>
        <p:nvPicPr>
          <p:cNvPr id="3" name="Grafik 2"/>
          <p:cNvPicPr>
            <a:picLocks noChangeAspect="1"/>
          </p:cNvPicPr>
          <p:nvPr/>
        </p:nvPicPr>
        <p:blipFill>
          <a:blip r:embed="rId2"/>
          <a:stretch>
            <a:fillRect/>
          </a:stretch>
        </p:blipFill>
        <p:spPr>
          <a:xfrm>
            <a:off x="179512" y="0"/>
            <a:ext cx="8859012" cy="5210556"/>
          </a:xfrm>
          <a:prstGeom prst="rect">
            <a:avLst/>
          </a:prstGeom>
        </p:spPr>
      </p:pic>
      <p:pic>
        <p:nvPicPr>
          <p:cNvPr id="8" name="Picture 2" descr="\\zb0068\home$\t.arndt\Bilder\Logos\logo_hgf_2017_H_Logo_RGB_untereinander_EN_1000x1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836712"/>
            <a:ext cx="3120008" cy="61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334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993625"/>
            <a:ext cx="8231707" cy="2598941"/>
          </a:xfrm>
          <a:prstGeom prst="rect">
            <a:avLst/>
          </a:prstGeom>
        </p:spPr>
      </p:pic>
      <p:sp>
        <p:nvSpPr>
          <p:cNvPr id="8" name="Rechteck 7"/>
          <p:cNvSpPr/>
          <p:nvPr/>
        </p:nvSpPr>
        <p:spPr>
          <a:xfrm>
            <a:off x="1134000" y="3474000"/>
            <a:ext cx="7477019" cy="11521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378927"/>
            <a:ext cx="5688632" cy="1468375"/>
          </a:xfrm>
          <a:prstGeom prst="rect">
            <a:avLst/>
          </a:prstGeom>
        </p:spPr>
      </p:pic>
      <p:pic>
        <p:nvPicPr>
          <p:cNvPr id="5" name="Grafik 4">
            <a:extLst>
              <a:ext uri="{FF2B5EF4-FFF2-40B4-BE49-F238E27FC236}">
                <a16:creationId xmlns:a16="http://schemas.microsoft.com/office/drawing/2014/main" id="{E4D7D26A-AA35-4957-ACF4-C389E0501E0A}"/>
              </a:ext>
            </a:extLst>
          </p:cNvPr>
          <p:cNvPicPr>
            <a:picLocks noChangeAspect="1"/>
          </p:cNvPicPr>
          <p:nvPr/>
        </p:nvPicPr>
        <p:blipFill>
          <a:blip r:embed="rId4"/>
          <a:stretch>
            <a:fillRect/>
          </a:stretch>
        </p:blipFill>
        <p:spPr>
          <a:xfrm>
            <a:off x="3630086" y="716746"/>
            <a:ext cx="1883827" cy="548688"/>
          </a:xfrm>
          <a:prstGeom prst="rect">
            <a:avLst/>
          </a:prstGeom>
        </p:spPr>
      </p:pic>
    </p:spTree>
    <p:extLst>
      <p:ext uri="{BB962C8B-B14F-4D97-AF65-F5344CB8AC3E}">
        <p14:creationId xmlns:p14="http://schemas.microsoft.com/office/powerpoint/2010/main" val="3430707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srcRect l="29525" t="29323" r="14563" b="23754"/>
          <a:stretch/>
        </p:blipFill>
        <p:spPr>
          <a:xfrm>
            <a:off x="25503" y="332656"/>
            <a:ext cx="9098705" cy="4653136"/>
          </a:xfrm>
          <a:prstGeom prst="rect">
            <a:avLst/>
          </a:prstGeom>
        </p:spPr>
      </p:pic>
      <p:sp>
        <p:nvSpPr>
          <p:cNvPr id="7" name="Rechteck 6"/>
          <p:cNvSpPr/>
          <p:nvPr/>
        </p:nvSpPr>
        <p:spPr>
          <a:xfrm>
            <a:off x="301995" y="3140968"/>
            <a:ext cx="7477019" cy="86409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179511" y="5210698"/>
            <a:ext cx="7721986" cy="530915"/>
          </a:xfrm>
          <a:prstGeom prst="rect">
            <a:avLst/>
          </a:prstGeom>
          <a:noFill/>
        </p:spPr>
        <p:txBody>
          <a:bodyPr wrap="none" rtlCol="0">
            <a:spAutoFit/>
          </a:bodyPr>
          <a:lstStyle/>
          <a:p>
            <a:pPr>
              <a:lnSpc>
                <a:spcPct val="95000"/>
              </a:lnSpc>
            </a:pPr>
            <a:r>
              <a:rPr lang="de-DE" sz="1000" dirty="0">
                <a:hlinkClick r:id="rId3"/>
              </a:rPr>
              <a:t>https://intranet.fz-juelich.de/en/organization/zb/news/2023/open-access-strategy-gold-oa-apc-2023-01-11</a:t>
            </a:r>
            <a:r>
              <a:rPr lang="de-DE" sz="1000" dirty="0"/>
              <a:t> </a:t>
            </a:r>
            <a:br>
              <a:rPr lang="de-DE" sz="1000" dirty="0"/>
            </a:br>
            <a:r>
              <a:rPr lang="de-DE" sz="1000" dirty="0"/>
              <a:t>https://intranet.fz-juelich.de/en/organization/zb/downloads/open-access-strategy-forschungszentrum-julich-2023.pdf/@@download/file</a:t>
            </a:r>
            <a:br>
              <a:rPr lang="de-DE" sz="1000" dirty="0"/>
            </a:br>
            <a:endParaRPr lang="de-DE" sz="1000" dirty="0"/>
          </a:p>
        </p:txBody>
      </p:sp>
    </p:spTree>
    <p:extLst>
      <p:ext uri="{BB962C8B-B14F-4D97-AF65-F5344CB8AC3E}">
        <p14:creationId xmlns:p14="http://schemas.microsoft.com/office/powerpoint/2010/main" val="2311769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srcRect l="29525" t="24800" r="15744" b="11878"/>
          <a:stretch/>
        </p:blipFill>
        <p:spPr>
          <a:xfrm>
            <a:off x="-2663" y="188640"/>
            <a:ext cx="9128749" cy="6436097"/>
          </a:xfrm>
          <a:prstGeom prst="rect">
            <a:avLst/>
          </a:prstGeom>
        </p:spPr>
      </p:pic>
      <p:pic>
        <p:nvPicPr>
          <p:cNvPr id="5" name="Grafik 4">
            <a:extLst>
              <a:ext uri="{FF2B5EF4-FFF2-40B4-BE49-F238E27FC236}">
                <a16:creationId xmlns:a16="http://schemas.microsoft.com/office/drawing/2014/main" id="{E4D7D26A-AA35-4957-ACF4-C389E0501E0A}"/>
              </a:ext>
            </a:extLst>
          </p:cNvPr>
          <p:cNvPicPr>
            <a:picLocks noChangeAspect="1"/>
          </p:cNvPicPr>
          <p:nvPr/>
        </p:nvPicPr>
        <p:blipFill>
          <a:blip r:embed="rId3"/>
          <a:stretch>
            <a:fillRect/>
          </a:stretch>
        </p:blipFill>
        <p:spPr>
          <a:xfrm>
            <a:off x="7092280" y="6167709"/>
            <a:ext cx="1883827" cy="548688"/>
          </a:xfrm>
          <a:prstGeom prst="rect">
            <a:avLst/>
          </a:prstGeom>
        </p:spPr>
      </p:pic>
      <p:sp>
        <p:nvSpPr>
          <p:cNvPr id="3" name="Textfeld 2"/>
          <p:cNvSpPr txBox="1"/>
          <p:nvPr/>
        </p:nvSpPr>
        <p:spPr>
          <a:xfrm>
            <a:off x="179512" y="6524036"/>
            <a:ext cx="6135013" cy="384721"/>
          </a:xfrm>
          <a:prstGeom prst="rect">
            <a:avLst/>
          </a:prstGeom>
          <a:noFill/>
        </p:spPr>
        <p:txBody>
          <a:bodyPr wrap="none" rtlCol="0">
            <a:spAutoFit/>
          </a:bodyPr>
          <a:lstStyle/>
          <a:p>
            <a:pPr>
              <a:lnSpc>
                <a:spcPct val="95000"/>
              </a:lnSpc>
            </a:pPr>
            <a:r>
              <a:rPr lang="de-DE" sz="1000" dirty="0">
                <a:hlinkClick r:id="rId4"/>
              </a:rPr>
              <a:t>https://intranet.fz-juelich.de/en/organization/zb/news/2023/open-access-strategy-gold-oa-apc-2023-01-11</a:t>
            </a:r>
            <a:r>
              <a:rPr lang="de-DE" sz="1000" dirty="0"/>
              <a:t> </a:t>
            </a:r>
            <a:br>
              <a:rPr lang="de-DE" sz="1000" dirty="0"/>
            </a:br>
            <a:endParaRPr lang="de-DE" sz="1000" dirty="0"/>
          </a:p>
        </p:txBody>
      </p:sp>
    </p:spTree>
    <p:extLst>
      <p:ext uri="{BB962C8B-B14F-4D97-AF65-F5344CB8AC3E}">
        <p14:creationId xmlns:p14="http://schemas.microsoft.com/office/powerpoint/2010/main" val="144770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BDAF396-A468-4E30-A498-4E7CB6B61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1988840"/>
            <a:ext cx="2880320" cy="2880320"/>
          </a:xfrm>
          <a:prstGeom prst="rect">
            <a:avLst/>
          </a:prstGeom>
        </p:spPr>
      </p:pic>
      <p:sp>
        <p:nvSpPr>
          <p:cNvPr id="7" name="Textfeld 6">
            <a:extLst>
              <a:ext uri="{FF2B5EF4-FFF2-40B4-BE49-F238E27FC236}">
                <a16:creationId xmlns:a16="http://schemas.microsoft.com/office/drawing/2014/main" id="{DC347F8E-A694-40C8-83BF-AFB016D4A3AC}"/>
              </a:ext>
            </a:extLst>
          </p:cNvPr>
          <p:cNvSpPr txBox="1"/>
          <p:nvPr/>
        </p:nvSpPr>
        <p:spPr>
          <a:xfrm>
            <a:off x="3563888" y="3061207"/>
            <a:ext cx="2016224" cy="735586"/>
          </a:xfrm>
          <a:prstGeom prst="rect">
            <a:avLst/>
          </a:prstGeom>
          <a:noFill/>
        </p:spPr>
        <p:txBody>
          <a:bodyPr wrap="square" rtlCol="0">
            <a:spAutoFit/>
          </a:bodyPr>
          <a:lstStyle/>
          <a:p>
            <a:pPr algn="ctr">
              <a:lnSpc>
                <a:spcPct val="95000"/>
              </a:lnSpc>
            </a:pPr>
            <a:r>
              <a:rPr lang="de-DE" sz="4400" b="1" dirty="0">
                <a:solidFill>
                  <a:schemeClr val="accent1"/>
                </a:solidFill>
              </a:rPr>
              <a:t>Impact</a:t>
            </a:r>
          </a:p>
        </p:txBody>
      </p:sp>
      <p:sp>
        <p:nvSpPr>
          <p:cNvPr id="5" name="Textfeld 4">
            <a:extLst>
              <a:ext uri="{FF2B5EF4-FFF2-40B4-BE49-F238E27FC236}">
                <a16:creationId xmlns:a16="http://schemas.microsoft.com/office/drawing/2014/main" id="{D0FBC6B4-C618-4D6D-83B0-BC6091244192}"/>
              </a:ext>
            </a:extLst>
          </p:cNvPr>
          <p:cNvSpPr txBox="1"/>
          <p:nvPr/>
        </p:nvSpPr>
        <p:spPr>
          <a:xfrm>
            <a:off x="3563888" y="6271109"/>
            <a:ext cx="2328510" cy="326243"/>
          </a:xfrm>
          <a:prstGeom prst="rect">
            <a:avLst/>
          </a:prstGeom>
          <a:noFill/>
        </p:spPr>
        <p:txBody>
          <a:bodyPr wrap="square" rtlCol="0">
            <a:spAutoFit/>
          </a:bodyPr>
          <a:lstStyle/>
          <a:p>
            <a:pPr>
              <a:lnSpc>
                <a:spcPct val="95000"/>
              </a:lnSpc>
            </a:pPr>
            <a:r>
              <a:rPr lang="en-US" sz="800" i="1" dirty="0">
                <a:solidFill>
                  <a:schemeClr val="accent1"/>
                </a:solidFill>
              </a:rPr>
              <a:t>Icon made by Freepik from </a:t>
            </a:r>
            <a:r>
              <a:rPr lang="en-US" sz="800" i="1" dirty="0" err="1">
                <a:solidFill>
                  <a:schemeClr val="accent1"/>
                </a:solidFill>
              </a:rPr>
              <a:t>Flaticon</a:t>
            </a:r>
            <a:r>
              <a:rPr lang="en-US" sz="800" i="1" dirty="0">
                <a:solidFill>
                  <a:schemeClr val="accent1"/>
                </a:solidFill>
              </a:rPr>
              <a:t> and is licensed by CC BY 3.0.</a:t>
            </a:r>
            <a:endParaRPr lang="de-DE" sz="800" i="1" dirty="0" err="1">
              <a:solidFill>
                <a:schemeClr val="accent1"/>
              </a:solidFill>
            </a:endParaRPr>
          </a:p>
        </p:txBody>
      </p:sp>
    </p:spTree>
    <p:extLst>
      <p:ext uri="{BB962C8B-B14F-4D97-AF65-F5344CB8AC3E}">
        <p14:creationId xmlns:p14="http://schemas.microsoft.com/office/powerpoint/2010/main" val="219062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219" y="548680"/>
            <a:ext cx="8425562" cy="1126758"/>
          </a:xfrm>
        </p:spPr>
        <p:txBody>
          <a:bodyPr/>
          <a:lstStyle/>
          <a:p>
            <a:pPr algn="ctr"/>
            <a:r>
              <a:rPr lang="de-DE" cap="none" dirty="0"/>
              <a:t>The Impact </a:t>
            </a:r>
            <a:r>
              <a:rPr lang="de-DE" cap="none" dirty="0" err="1"/>
              <a:t>factor</a:t>
            </a:r>
            <a:endParaRPr lang="de-DE" cap="none" dirty="0"/>
          </a:p>
        </p:txBody>
      </p:sp>
      <p:pic>
        <p:nvPicPr>
          <p:cNvPr id="8" name="Grafi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98137" y="2970978"/>
            <a:ext cx="1174597" cy="1174597"/>
          </a:xfrm>
          <a:prstGeom prst="rect">
            <a:avLst/>
          </a:prstGeom>
        </p:spPr>
      </p:pic>
      <p:sp>
        <p:nvSpPr>
          <p:cNvPr id="11" name="Textfeld 10">
            <a:extLst>
              <a:ext uri="{FF2B5EF4-FFF2-40B4-BE49-F238E27FC236}">
                <a16:creationId xmlns:a16="http://schemas.microsoft.com/office/drawing/2014/main" id="{D0FBC6B4-C618-4D6D-83B0-BC6091244192}"/>
              </a:ext>
            </a:extLst>
          </p:cNvPr>
          <p:cNvSpPr txBox="1"/>
          <p:nvPr/>
        </p:nvSpPr>
        <p:spPr>
          <a:xfrm>
            <a:off x="3563888" y="6271109"/>
            <a:ext cx="2328510" cy="326243"/>
          </a:xfrm>
          <a:prstGeom prst="rect">
            <a:avLst/>
          </a:prstGeom>
          <a:noFill/>
        </p:spPr>
        <p:txBody>
          <a:bodyPr wrap="square" rtlCol="0">
            <a:spAutoFit/>
          </a:bodyPr>
          <a:lstStyle/>
          <a:p>
            <a:pPr>
              <a:lnSpc>
                <a:spcPct val="95000"/>
              </a:lnSpc>
            </a:pPr>
            <a:r>
              <a:rPr lang="en-US" sz="800" i="1" dirty="0">
                <a:solidFill>
                  <a:schemeClr val="accent1"/>
                </a:solidFill>
              </a:rPr>
              <a:t>Icons made by Freepik from </a:t>
            </a:r>
            <a:r>
              <a:rPr lang="en-US" sz="800" i="1" dirty="0" err="1">
                <a:solidFill>
                  <a:schemeClr val="accent1"/>
                </a:solidFill>
              </a:rPr>
              <a:t>Flaticon</a:t>
            </a:r>
            <a:r>
              <a:rPr lang="en-US" sz="800" i="1" dirty="0">
                <a:solidFill>
                  <a:schemeClr val="accent1"/>
                </a:solidFill>
              </a:rPr>
              <a:t> and are licensed by CC BY 3.0.</a:t>
            </a:r>
            <a:endParaRPr lang="de-DE" sz="800" i="1" dirty="0" err="1">
              <a:solidFill>
                <a:schemeClr val="accent1"/>
              </a:solidFill>
            </a:endParaRPr>
          </a:p>
        </p:txBody>
      </p:sp>
      <p:pic>
        <p:nvPicPr>
          <p:cNvPr id="13" name="Grafik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04730" y="2970978"/>
            <a:ext cx="1174598" cy="1174598"/>
          </a:xfrm>
          <a:prstGeom prst="rect">
            <a:avLst/>
          </a:prstGeom>
        </p:spPr>
      </p:pic>
      <p:pic>
        <p:nvPicPr>
          <p:cNvPr id="14" name="Grafik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51434" y="2970978"/>
            <a:ext cx="1174597" cy="1174597"/>
          </a:xfrm>
          <a:prstGeom prst="rect">
            <a:avLst/>
          </a:prstGeom>
        </p:spPr>
      </p:pic>
      <p:pic>
        <p:nvPicPr>
          <p:cNvPr id="16"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1" y="3117925"/>
            <a:ext cx="872993" cy="872993"/>
          </a:xfrm>
          <a:prstGeom prst="rect">
            <a:avLst/>
          </a:prstGeom>
        </p:spPr>
      </p:pic>
      <p:pic>
        <p:nvPicPr>
          <p:cNvPr id="17" name="Grafik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4840" y="3117925"/>
            <a:ext cx="872993" cy="872993"/>
          </a:xfrm>
          <a:prstGeom prst="rect">
            <a:avLst/>
          </a:prstGeom>
        </p:spPr>
      </p:pic>
      <p:sp>
        <p:nvSpPr>
          <p:cNvPr id="18" name="Textfeld 17"/>
          <p:cNvSpPr txBox="1"/>
          <p:nvPr/>
        </p:nvSpPr>
        <p:spPr>
          <a:xfrm>
            <a:off x="6798677" y="2306111"/>
            <a:ext cx="941675" cy="443198"/>
          </a:xfrm>
          <a:prstGeom prst="rect">
            <a:avLst/>
          </a:prstGeom>
          <a:noFill/>
        </p:spPr>
        <p:txBody>
          <a:bodyPr wrap="square" rtlCol="0">
            <a:spAutoFit/>
          </a:bodyPr>
          <a:lstStyle/>
          <a:p>
            <a:pPr algn="ctr">
              <a:lnSpc>
                <a:spcPct val="95000"/>
              </a:lnSpc>
            </a:pPr>
            <a:r>
              <a:rPr lang="de-DE" sz="2400" dirty="0">
                <a:solidFill>
                  <a:srgbClr val="CFCFCF"/>
                </a:solidFill>
              </a:rPr>
              <a:t>2017</a:t>
            </a:r>
          </a:p>
        </p:txBody>
      </p:sp>
      <p:sp>
        <p:nvSpPr>
          <p:cNvPr id="19" name="Textfeld 18"/>
          <p:cNvSpPr txBox="1"/>
          <p:nvPr/>
        </p:nvSpPr>
        <p:spPr>
          <a:xfrm>
            <a:off x="1190949" y="2276872"/>
            <a:ext cx="941675" cy="501676"/>
          </a:xfrm>
          <a:prstGeom prst="rect">
            <a:avLst/>
          </a:prstGeom>
          <a:noFill/>
        </p:spPr>
        <p:txBody>
          <a:bodyPr wrap="square" rtlCol="0">
            <a:spAutoFit/>
          </a:bodyPr>
          <a:lstStyle/>
          <a:p>
            <a:pPr algn="ctr">
              <a:lnSpc>
                <a:spcPct val="95000"/>
              </a:lnSpc>
            </a:pPr>
            <a:r>
              <a:rPr lang="de-DE" sz="1400" dirty="0" err="1">
                <a:solidFill>
                  <a:srgbClr val="CFCFCF"/>
                </a:solidFill>
              </a:rPr>
              <a:t>previous</a:t>
            </a:r>
            <a:r>
              <a:rPr lang="de-DE" sz="1400" dirty="0">
                <a:solidFill>
                  <a:srgbClr val="CFCFCF"/>
                </a:solidFill>
              </a:rPr>
              <a:t> </a:t>
            </a:r>
            <a:r>
              <a:rPr lang="de-DE" sz="1400" dirty="0" err="1">
                <a:solidFill>
                  <a:srgbClr val="CFCFCF"/>
                </a:solidFill>
              </a:rPr>
              <a:t>years</a:t>
            </a:r>
            <a:endParaRPr lang="de-DE" sz="1400" dirty="0">
              <a:solidFill>
                <a:srgbClr val="CFCFCF"/>
              </a:solidFill>
            </a:endParaRPr>
          </a:p>
        </p:txBody>
      </p:sp>
      <p:sp>
        <p:nvSpPr>
          <p:cNvPr id="20" name="Textfeld 19"/>
          <p:cNvSpPr txBox="1"/>
          <p:nvPr/>
        </p:nvSpPr>
        <p:spPr>
          <a:xfrm>
            <a:off x="5531059" y="2306111"/>
            <a:ext cx="941675" cy="443198"/>
          </a:xfrm>
          <a:prstGeom prst="rect">
            <a:avLst/>
          </a:prstGeom>
          <a:noFill/>
        </p:spPr>
        <p:txBody>
          <a:bodyPr wrap="square" rtlCol="0">
            <a:spAutoFit/>
          </a:bodyPr>
          <a:lstStyle/>
          <a:p>
            <a:pPr algn="ctr">
              <a:lnSpc>
                <a:spcPct val="95000"/>
              </a:lnSpc>
            </a:pPr>
            <a:r>
              <a:rPr lang="de-DE" sz="2400" dirty="0">
                <a:solidFill>
                  <a:schemeClr val="accent1"/>
                </a:solidFill>
              </a:rPr>
              <a:t>2016</a:t>
            </a:r>
          </a:p>
        </p:txBody>
      </p:sp>
      <p:sp>
        <p:nvSpPr>
          <p:cNvPr id="21" name="Textfeld 20"/>
          <p:cNvSpPr txBox="1"/>
          <p:nvPr/>
        </p:nvSpPr>
        <p:spPr>
          <a:xfrm>
            <a:off x="4101162" y="2306111"/>
            <a:ext cx="941675" cy="443198"/>
          </a:xfrm>
          <a:prstGeom prst="rect">
            <a:avLst/>
          </a:prstGeom>
          <a:noFill/>
        </p:spPr>
        <p:txBody>
          <a:bodyPr wrap="square" rtlCol="0">
            <a:spAutoFit/>
          </a:bodyPr>
          <a:lstStyle/>
          <a:p>
            <a:pPr algn="ctr">
              <a:lnSpc>
                <a:spcPct val="95000"/>
              </a:lnSpc>
            </a:pPr>
            <a:r>
              <a:rPr lang="de-DE" sz="2400" dirty="0">
                <a:solidFill>
                  <a:schemeClr val="accent2"/>
                </a:solidFill>
              </a:rPr>
              <a:t>2015</a:t>
            </a:r>
          </a:p>
        </p:txBody>
      </p:sp>
      <p:sp>
        <p:nvSpPr>
          <p:cNvPr id="22" name="Textfeld 21"/>
          <p:cNvSpPr txBox="1"/>
          <p:nvPr/>
        </p:nvSpPr>
        <p:spPr>
          <a:xfrm>
            <a:off x="2622213" y="2306111"/>
            <a:ext cx="941675" cy="443198"/>
          </a:xfrm>
          <a:prstGeom prst="rect">
            <a:avLst/>
          </a:prstGeom>
          <a:noFill/>
        </p:spPr>
        <p:txBody>
          <a:bodyPr wrap="square" rtlCol="0">
            <a:spAutoFit/>
          </a:bodyPr>
          <a:lstStyle/>
          <a:p>
            <a:pPr algn="ctr">
              <a:lnSpc>
                <a:spcPct val="95000"/>
              </a:lnSpc>
            </a:pPr>
            <a:r>
              <a:rPr lang="de-DE" sz="2400" dirty="0">
                <a:solidFill>
                  <a:schemeClr val="accent2"/>
                </a:solidFill>
              </a:rPr>
              <a:t>2014</a:t>
            </a:r>
          </a:p>
        </p:txBody>
      </p:sp>
      <p:cxnSp>
        <p:nvCxnSpPr>
          <p:cNvPr id="32" name="Gekrümmte Verbindung 31"/>
          <p:cNvCxnSpPr>
            <a:stCxn id="20" idx="0"/>
            <a:endCxn id="21" idx="0"/>
          </p:cNvCxnSpPr>
          <p:nvPr/>
        </p:nvCxnSpPr>
        <p:spPr>
          <a:xfrm rot="16200000" flipV="1">
            <a:off x="5286949" y="1591162"/>
            <a:ext cx="12700" cy="1429897"/>
          </a:xfrm>
          <a:prstGeom prst="curvedConnector3">
            <a:avLst>
              <a:gd name="adj1" fmla="val 3571402"/>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krümmte Verbindung 34"/>
          <p:cNvCxnSpPr>
            <a:stCxn id="20" idx="0"/>
            <a:endCxn id="22" idx="0"/>
          </p:cNvCxnSpPr>
          <p:nvPr/>
        </p:nvCxnSpPr>
        <p:spPr>
          <a:xfrm rot="16200000" flipV="1">
            <a:off x="4547474" y="851688"/>
            <a:ext cx="12700" cy="2908846"/>
          </a:xfrm>
          <a:prstGeom prst="curvedConnector3">
            <a:avLst>
              <a:gd name="adj1" fmla="val 6771425"/>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55" name="Gruppieren 54"/>
          <p:cNvGrpSpPr/>
          <p:nvPr/>
        </p:nvGrpSpPr>
        <p:grpSpPr>
          <a:xfrm>
            <a:off x="1544252" y="4727322"/>
            <a:ext cx="6196100" cy="673353"/>
            <a:chOff x="1559643" y="4591093"/>
            <a:chExt cx="6196100" cy="673353"/>
          </a:xfrm>
        </p:grpSpPr>
        <p:sp>
          <p:nvSpPr>
            <p:cNvPr id="49" name="Textfeld 48"/>
            <p:cNvSpPr txBox="1"/>
            <p:nvPr/>
          </p:nvSpPr>
          <p:spPr>
            <a:xfrm>
              <a:off x="1559643" y="4702687"/>
              <a:ext cx="1539758" cy="443198"/>
            </a:xfrm>
            <a:prstGeom prst="rect">
              <a:avLst/>
            </a:prstGeom>
            <a:noFill/>
          </p:spPr>
          <p:txBody>
            <a:bodyPr wrap="square" rtlCol="0">
              <a:spAutoFit/>
            </a:bodyPr>
            <a:lstStyle/>
            <a:p>
              <a:pPr algn="ctr">
                <a:lnSpc>
                  <a:spcPct val="95000"/>
                </a:lnSpc>
              </a:pPr>
              <a:r>
                <a:rPr lang="de-DE" sz="2400" dirty="0">
                  <a:solidFill>
                    <a:schemeClr val="accent1"/>
                  </a:solidFill>
                </a:rPr>
                <a:t>IF 2016 = </a:t>
              </a:r>
            </a:p>
          </p:txBody>
        </p:sp>
        <p:sp>
          <p:nvSpPr>
            <p:cNvPr id="51" name="Textfeld 50"/>
            <p:cNvSpPr txBox="1"/>
            <p:nvPr/>
          </p:nvSpPr>
          <p:spPr>
            <a:xfrm>
              <a:off x="3194553" y="4591093"/>
              <a:ext cx="4464496" cy="326243"/>
            </a:xfrm>
            <a:prstGeom prst="rect">
              <a:avLst/>
            </a:prstGeom>
            <a:noFill/>
          </p:spPr>
          <p:txBody>
            <a:bodyPr wrap="square" rtlCol="0">
              <a:spAutoFit/>
            </a:bodyPr>
            <a:lstStyle/>
            <a:p>
              <a:pPr algn="ctr">
                <a:lnSpc>
                  <a:spcPct val="95000"/>
                </a:lnSpc>
              </a:pPr>
              <a:r>
                <a:rPr lang="de-DE" sz="1600" dirty="0">
                  <a:solidFill>
                    <a:schemeClr val="accent1"/>
                  </a:solidFill>
                </a:rPr>
                <a:t>2016 </a:t>
              </a:r>
              <a:r>
                <a:rPr lang="de-DE" sz="1600" dirty="0" err="1">
                  <a:solidFill>
                    <a:schemeClr val="accent1"/>
                  </a:solidFill>
                </a:rPr>
                <a:t>citations</a:t>
              </a:r>
              <a:r>
                <a:rPr lang="de-DE" sz="1600" dirty="0">
                  <a:solidFill>
                    <a:schemeClr val="accent1"/>
                  </a:solidFill>
                </a:rPr>
                <a:t> to 2015 </a:t>
              </a:r>
              <a:r>
                <a:rPr lang="de-DE" sz="1600" dirty="0" err="1">
                  <a:solidFill>
                    <a:schemeClr val="accent1"/>
                  </a:solidFill>
                </a:rPr>
                <a:t>and</a:t>
              </a:r>
              <a:r>
                <a:rPr lang="de-DE" sz="1600" dirty="0">
                  <a:solidFill>
                    <a:schemeClr val="accent1"/>
                  </a:solidFill>
                </a:rPr>
                <a:t> 2014 </a:t>
              </a:r>
              <a:r>
                <a:rPr lang="de-DE" sz="1600" dirty="0" err="1">
                  <a:solidFill>
                    <a:schemeClr val="accent1"/>
                  </a:solidFill>
                </a:rPr>
                <a:t>publications</a:t>
              </a:r>
              <a:endParaRPr lang="de-DE" sz="1600" dirty="0">
                <a:solidFill>
                  <a:schemeClr val="accent1"/>
                </a:solidFill>
              </a:endParaRPr>
            </a:p>
          </p:txBody>
        </p:sp>
        <p:sp>
          <p:nvSpPr>
            <p:cNvPr id="52" name="Textfeld 51"/>
            <p:cNvSpPr txBox="1"/>
            <p:nvPr/>
          </p:nvSpPr>
          <p:spPr>
            <a:xfrm>
              <a:off x="3194553" y="4938203"/>
              <a:ext cx="4464496" cy="326243"/>
            </a:xfrm>
            <a:prstGeom prst="rect">
              <a:avLst/>
            </a:prstGeom>
            <a:noFill/>
          </p:spPr>
          <p:txBody>
            <a:bodyPr wrap="square" rtlCol="0">
              <a:spAutoFit/>
            </a:bodyPr>
            <a:lstStyle/>
            <a:p>
              <a:pPr algn="ctr">
                <a:lnSpc>
                  <a:spcPct val="95000"/>
                </a:lnSpc>
              </a:pPr>
              <a:r>
                <a:rPr lang="de-DE" sz="1600" dirty="0">
                  <a:solidFill>
                    <a:schemeClr val="accent1"/>
                  </a:solidFill>
                </a:rPr>
                <a:t>2015 </a:t>
              </a:r>
              <a:r>
                <a:rPr lang="de-DE" sz="1600" dirty="0" err="1">
                  <a:solidFill>
                    <a:schemeClr val="accent1"/>
                  </a:solidFill>
                </a:rPr>
                <a:t>and</a:t>
              </a:r>
              <a:r>
                <a:rPr lang="de-DE" sz="1600" dirty="0">
                  <a:solidFill>
                    <a:schemeClr val="accent1"/>
                  </a:solidFill>
                </a:rPr>
                <a:t> 2014 </a:t>
              </a:r>
              <a:r>
                <a:rPr lang="de-DE" sz="1600" dirty="0" err="1">
                  <a:solidFill>
                    <a:schemeClr val="accent1"/>
                  </a:solidFill>
                </a:rPr>
                <a:t>publications</a:t>
              </a:r>
              <a:endParaRPr lang="de-DE" sz="1600" dirty="0">
                <a:solidFill>
                  <a:schemeClr val="accent1"/>
                </a:solidFill>
              </a:endParaRPr>
            </a:p>
          </p:txBody>
        </p:sp>
        <p:cxnSp>
          <p:nvCxnSpPr>
            <p:cNvPr id="54" name="Gerader Verbinder 53"/>
            <p:cNvCxnSpPr>
              <a:stCxn id="49" idx="3"/>
            </p:cNvCxnSpPr>
            <p:nvPr/>
          </p:nvCxnSpPr>
          <p:spPr>
            <a:xfrm>
              <a:off x="3099401" y="4924286"/>
              <a:ext cx="4656342" cy="116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6" name="Textfeld 55"/>
          <p:cNvSpPr txBox="1"/>
          <p:nvPr/>
        </p:nvSpPr>
        <p:spPr>
          <a:xfrm>
            <a:off x="575512" y="5805264"/>
            <a:ext cx="1937479" cy="307777"/>
          </a:xfrm>
          <a:prstGeom prst="rect">
            <a:avLst/>
          </a:prstGeom>
          <a:noFill/>
        </p:spPr>
        <p:txBody>
          <a:bodyPr wrap="square" rtlCol="0">
            <a:spAutoFit/>
          </a:bodyPr>
          <a:lstStyle/>
          <a:p>
            <a:pPr algn="ctr"/>
            <a:r>
              <a:rPr lang="de-DE" sz="1400" i="1" dirty="0" err="1">
                <a:solidFill>
                  <a:schemeClr val="bg1">
                    <a:lumMod val="50000"/>
                  </a:schemeClr>
                </a:solidFill>
              </a:rPr>
              <a:t>Clarivate</a:t>
            </a:r>
            <a:r>
              <a:rPr lang="de-DE" sz="1400" i="1" dirty="0">
                <a:solidFill>
                  <a:schemeClr val="bg1">
                    <a:lumMod val="50000"/>
                  </a:schemeClr>
                </a:solidFill>
              </a:rPr>
              <a:t> (2017)</a:t>
            </a:r>
          </a:p>
        </p:txBody>
      </p:sp>
    </p:spTree>
    <p:extLst>
      <p:ext uri="{BB962C8B-B14F-4D97-AF65-F5344CB8AC3E}">
        <p14:creationId xmlns:p14="http://schemas.microsoft.com/office/powerpoint/2010/main" val="401565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59664" y="4941168"/>
            <a:ext cx="8425561" cy="738664"/>
          </a:xfrm>
          <a:prstGeom prst="rect">
            <a:avLst/>
          </a:prstGeom>
          <a:noFill/>
        </p:spPr>
        <p:txBody>
          <a:bodyPr wrap="square" rtlCol="0">
            <a:spAutoFit/>
          </a:bodyPr>
          <a:lstStyle/>
          <a:p>
            <a:pPr algn="ctr"/>
            <a:r>
              <a:rPr lang="de-DE" sz="2400" b="1" dirty="0">
                <a:solidFill>
                  <a:schemeClr val="accent1"/>
                </a:solidFill>
              </a:rPr>
              <a:t>Find OA </a:t>
            </a:r>
            <a:r>
              <a:rPr lang="de-DE" sz="2400" b="1" dirty="0" err="1">
                <a:solidFill>
                  <a:schemeClr val="accent1"/>
                </a:solidFill>
              </a:rPr>
              <a:t>journals</a:t>
            </a:r>
            <a:r>
              <a:rPr lang="de-DE" sz="2400" b="1" dirty="0">
                <a:solidFill>
                  <a:schemeClr val="accent1"/>
                </a:solidFill>
              </a:rPr>
              <a:t> </a:t>
            </a:r>
            <a:r>
              <a:rPr lang="de-DE" sz="2400" b="1" dirty="0" err="1">
                <a:solidFill>
                  <a:schemeClr val="accent1"/>
                </a:solidFill>
              </a:rPr>
              <a:t>with</a:t>
            </a:r>
            <a:r>
              <a:rPr lang="de-DE" sz="2400" b="1" dirty="0">
                <a:solidFill>
                  <a:schemeClr val="accent1"/>
                </a:solidFill>
              </a:rPr>
              <a:t> IF</a:t>
            </a:r>
          </a:p>
          <a:p>
            <a:pPr algn="ctr"/>
            <a:r>
              <a:rPr lang="de-DE" dirty="0"/>
              <a:t>„Open Access“ </a:t>
            </a:r>
            <a:r>
              <a:rPr lang="de-DE" dirty="0" err="1"/>
              <a:t>option</a:t>
            </a:r>
            <a:r>
              <a:rPr lang="de-DE" dirty="0"/>
              <a:t> in </a:t>
            </a:r>
            <a:r>
              <a:rPr lang="de-DE" i="1" dirty="0"/>
              <a:t>Journal </a:t>
            </a:r>
            <a:r>
              <a:rPr lang="de-DE" i="1" dirty="0" err="1"/>
              <a:t>Citation</a:t>
            </a:r>
            <a:r>
              <a:rPr lang="de-DE" i="1" dirty="0"/>
              <a:t> Report (JCR)</a:t>
            </a:r>
            <a:endParaRPr lang="de-DE"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764704"/>
            <a:ext cx="5976664" cy="3675669"/>
          </a:xfrm>
          <a:prstGeom prst="rect">
            <a:avLst/>
          </a:prstGeom>
        </p:spPr>
      </p:pic>
      <p:sp>
        <p:nvSpPr>
          <p:cNvPr id="9" name="Textfeld 8"/>
          <p:cNvSpPr txBox="1"/>
          <p:nvPr/>
        </p:nvSpPr>
        <p:spPr>
          <a:xfrm>
            <a:off x="2988268" y="4417460"/>
            <a:ext cx="3168352" cy="338554"/>
          </a:xfrm>
          <a:prstGeom prst="rect">
            <a:avLst/>
          </a:prstGeom>
          <a:noFill/>
        </p:spPr>
        <p:txBody>
          <a:bodyPr wrap="square" rtlCol="0">
            <a:spAutoFit/>
          </a:bodyPr>
          <a:lstStyle/>
          <a:p>
            <a:pPr algn="ctr"/>
            <a:r>
              <a:rPr lang="de-DE" sz="1600" i="1" dirty="0" err="1">
                <a:solidFill>
                  <a:schemeClr val="bg1">
                    <a:lumMod val="50000"/>
                  </a:schemeClr>
                </a:solidFill>
              </a:rPr>
              <a:t>Barbaro</a:t>
            </a:r>
            <a:r>
              <a:rPr lang="de-DE" sz="1600" i="1" dirty="0">
                <a:solidFill>
                  <a:schemeClr val="bg1">
                    <a:lumMod val="50000"/>
                  </a:schemeClr>
                </a:solidFill>
              </a:rPr>
              <a:t> et al. (2015)</a:t>
            </a:r>
          </a:p>
        </p:txBody>
      </p:sp>
    </p:spTree>
    <p:extLst>
      <p:ext uri="{BB962C8B-B14F-4D97-AF65-F5344CB8AC3E}">
        <p14:creationId xmlns:p14="http://schemas.microsoft.com/office/powerpoint/2010/main" val="313542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39552" y="2015976"/>
            <a:ext cx="7992888" cy="238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5" name="Textfeld 4"/>
          <p:cNvSpPr txBox="1"/>
          <p:nvPr/>
        </p:nvSpPr>
        <p:spPr>
          <a:xfrm>
            <a:off x="863587" y="2420888"/>
            <a:ext cx="7344816" cy="1862048"/>
          </a:xfrm>
          <a:prstGeom prst="rect">
            <a:avLst/>
          </a:prstGeom>
          <a:noFill/>
        </p:spPr>
        <p:txBody>
          <a:bodyPr wrap="square" rtlCol="0">
            <a:spAutoFit/>
          </a:bodyPr>
          <a:lstStyle/>
          <a:p>
            <a:pPr algn="ctr"/>
            <a:r>
              <a:rPr lang="en-US" sz="2400" i="1" dirty="0">
                <a:ea typeface="Linux Libertine G" panose="02000503000000000000" pitchFamily="2" charset="0"/>
                <a:cs typeface="Linux Libertine G" panose="02000503000000000000" pitchFamily="2" charset="0"/>
              </a:rPr>
              <a:t>“</a:t>
            </a:r>
            <a:r>
              <a:rPr lang="en-US" sz="2400" b="1" i="1" dirty="0">
                <a:solidFill>
                  <a:schemeClr val="accent1"/>
                </a:solidFill>
                <a:ea typeface="Linux Libertine G" panose="02000503000000000000" pitchFamily="2" charset="0"/>
                <a:cs typeface="Linux Libertine G" panose="02000503000000000000" pitchFamily="2" charset="0"/>
              </a:rPr>
              <a:t>Open Access </a:t>
            </a:r>
            <a:r>
              <a:rPr lang="en-US" sz="2400" i="1" dirty="0">
                <a:ea typeface="Linux Libertine G" panose="02000503000000000000" pitchFamily="2" charset="0"/>
                <a:cs typeface="Linux Libertine G" panose="02000503000000000000" pitchFamily="2" charset="0"/>
              </a:rPr>
              <a:t>describes the goal of making global knowledge </a:t>
            </a:r>
            <a:r>
              <a:rPr lang="en-US" sz="2400" b="1" i="1" dirty="0">
                <a:solidFill>
                  <a:schemeClr val="accent1"/>
                </a:solidFill>
                <a:ea typeface="Linux Libertine G" panose="02000503000000000000" pitchFamily="2" charset="0"/>
                <a:cs typeface="Linux Libertine G" panose="02000503000000000000" pitchFamily="2" charset="0"/>
              </a:rPr>
              <a:t>accessible</a:t>
            </a:r>
            <a:r>
              <a:rPr lang="en-US" sz="2400" i="1" dirty="0">
                <a:solidFill>
                  <a:schemeClr val="accent1"/>
                </a:solidFill>
                <a:ea typeface="Linux Libertine G" panose="02000503000000000000" pitchFamily="2" charset="0"/>
                <a:cs typeface="Linux Libertine G" panose="02000503000000000000" pitchFamily="2" charset="0"/>
              </a:rPr>
              <a:t> </a:t>
            </a:r>
            <a:r>
              <a:rPr lang="en-US" sz="2400" i="1" dirty="0">
                <a:ea typeface="Linux Libertine G" panose="02000503000000000000" pitchFamily="2" charset="0"/>
                <a:cs typeface="Linux Libertine G" panose="02000503000000000000" pitchFamily="2" charset="0"/>
              </a:rPr>
              <a:t>and </a:t>
            </a:r>
            <a:r>
              <a:rPr lang="en-US" sz="2400" b="1" i="1" dirty="0">
                <a:solidFill>
                  <a:schemeClr val="accent1"/>
                </a:solidFill>
                <a:ea typeface="Linux Libertine G" panose="02000503000000000000" pitchFamily="2" charset="0"/>
                <a:cs typeface="Linux Libertine G" panose="02000503000000000000" pitchFamily="2" charset="0"/>
              </a:rPr>
              <a:t>re-usable</a:t>
            </a:r>
            <a:r>
              <a:rPr lang="en-US" sz="2400" i="1" dirty="0">
                <a:solidFill>
                  <a:schemeClr val="accent1"/>
                </a:solidFill>
                <a:ea typeface="Linux Libertine G" panose="02000503000000000000" pitchFamily="2" charset="0"/>
                <a:cs typeface="Linux Libertine G" panose="02000503000000000000" pitchFamily="2" charset="0"/>
              </a:rPr>
              <a:t> </a:t>
            </a:r>
            <a:r>
              <a:rPr lang="en-US" sz="2400" i="1" dirty="0">
                <a:ea typeface="Linux Libertine G" panose="02000503000000000000" pitchFamily="2" charset="0"/>
                <a:cs typeface="Linux Libertine G" panose="02000503000000000000" pitchFamily="2" charset="0"/>
              </a:rPr>
              <a:t>in digital form without financial, technical or legal barriers.” </a:t>
            </a:r>
            <a:endParaRPr lang="de-DE" sz="2400" dirty="0">
              <a:ea typeface="Linux Libertine G" panose="02000503000000000000" pitchFamily="2" charset="0"/>
              <a:cs typeface="Linux Libertine G" panose="02000503000000000000" pitchFamily="2" charset="0"/>
            </a:endParaRPr>
          </a:p>
          <a:p>
            <a:pPr algn="ctr">
              <a:spcBef>
                <a:spcPts val="0"/>
              </a:spcBef>
              <a:spcAft>
                <a:spcPts val="0"/>
              </a:spcAft>
            </a:pPr>
            <a:endParaRPr lang="de-DE" sz="1100" dirty="0"/>
          </a:p>
          <a:p>
            <a:pPr algn="ctr">
              <a:spcBef>
                <a:spcPts val="0"/>
              </a:spcBef>
              <a:spcAft>
                <a:spcPts val="0"/>
              </a:spcAft>
            </a:pPr>
            <a:r>
              <a:rPr lang="de-DE" sz="1400" dirty="0"/>
              <a:t>Allianz der deutschen Wissenschaftsorganisationen</a:t>
            </a:r>
            <a:endParaRPr lang="en-US" sz="1400" dirty="0"/>
          </a:p>
          <a:p>
            <a:pPr algn="ctr"/>
            <a:endParaRPr lang="de-DE" dirty="0"/>
          </a:p>
        </p:txBody>
      </p:sp>
    </p:spTree>
    <p:extLst>
      <p:ext uri="{BB962C8B-B14F-4D97-AF65-F5344CB8AC3E}">
        <p14:creationId xmlns:p14="http://schemas.microsoft.com/office/powerpoint/2010/main" val="1332255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012" y="635283"/>
            <a:ext cx="8425562" cy="1126758"/>
          </a:xfrm>
        </p:spPr>
        <p:txBody>
          <a:bodyPr/>
          <a:lstStyle/>
          <a:p>
            <a:pPr algn="ctr"/>
            <a:r>
              <a:rPr lang="de-DE" cap="none" dirty="0"/>
              <a:t>The </a:t>
            </a:r>
            <a:r>
              <a:rPr lang="de-DE" cap="none" dirty="0" err="1"/>
              <a:t>impact</a:t>
            </a:r>
            <a:r>
              <a:rPr lang="de-DE" cap="none" dirty="0"/>
              <a:t> of open access on </a:t>
            </a:r>
            <a:r>
              <a:rPr lang="de-DE" cap="none" dirty="0" err="1"/>
              <a:t>citations</a:t>
            </a:r>
            <a:endParaRPr lang="de-DE" cap="none"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12" y="2132856"/>
            <a:ext cx="8219436" cy="1245816"/>
          </a:xfrm>
          <a:prstGeom prst="rect">
            <a:avLst/>
          </a:prstGeom>
        </p:spPr>
      </p:pic>
      <p:sp>
        <p:nvSpPr>
          <p:cNvPr id="8" name="Textfeld 7"/>
          <p:cNvSpPr txBox="1"/>
          <p:nvPr/>
        </p:nvSpPr>
        <p:spPr>
          <a:xfrm>
            <a:off x="827584" y="1448780"/>
            <a:ext cx="7776864" cy="615553"/>
          </a:xfrm>
          <a:prstGeom prst="rect">
            <a:avLst/>
          </a:prstGeom>
          <a:noFill/>
        </p:spPr>
        <p:txBody>
          <a:bodyPr wrap="square" rtlCol="0">
            <a:spAutoFit/>
          </a:bodyPr>
          <a:lstStyle/>
          <a:p>
            <a:pPr algn="ctr"/>
            <a:r>
              <a:rPr lang="en-US" dirty="0"/>
              <a:t>Summary of 31 studies regarding the impact of Open Access on citations.</a:t>
            </a:r>
          </a:p>
          <a:p>
            <a:pPr algn="ctr"/>
            <a:r>
              <a:rPr lang="en-US" sz="1600" i="1" dirty="0">
                <a:solidFill>
                  <a:schemeClr val="bg1">
                    <a:lumMod val="50000"/>
                  </a:schemeClr>
                </a:solidFill>
              </a:rPr>
              <a:t>Swan (2010) </a:t>
            </a:r>
            <a:endParaRPr lang="de-DE" sz="1600" i="1" dirty="0">
              <a:solidFill>
                <a:schemeClr val="bg1">
                  <a:lumMod val="50000"/>
                </a:schemeClr>
              </a:solidFill>
            </a:endParaRPr>
          </a:p>
        </p:txBody>
      </p:sp>
    </p:spTree>
    <p:extLst>
      <p:ext uri="{BB962C8B-B14F-4D97-AF65-F5344CB8AC3E}">
        <p14:creationId xmlns:p14="http://schemas.microsoft.com/office/powerpoint/2010/main" val="491085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827584" y="1448780"/>
            <a:ext cx="7776864" cy="615553"/>
          </a:xfrm>
          <a:prstGeom prst="rect">
            <a:avLst/>
          </a:prstGeom>
          <a:noFill/>
        </p:spPr>
        <p:txBody>
          <a:bodyPr wrap="square" rtlCol="0">
            <a:spAutoFit/>
          </a:bodyPr>
          <a:lstStyle/>
          <a:p>
            <a:pPr algn="ctr"/>
            <a:r>
              <a:rPr lang="en-US" dirty="0"/>
              <a:t>Summary of 31 studies regarding the impact of Open Access on citations.</a:t>
            </a:r>
          </a:p>
          <a:p>
            <a:pPr algn="ctr"/>
            <a:r>
              <a:rPr lang="en-US" sz="1600" i="1" dirty="0">
                <a:solidFill>
                  <a:schemeClr val="bg1">
                    <a:lumMod val="50000"/>
                  </a:schemeClr>
                </a:solidFill>
              </a:rPr>
              <a:t>Swan (2010) </a:t>
            </a:r>
            <a:endParaRPr lang="de-DE" sz="1600" i="1" dirty="0">
              <a:solidFill>
                <a:schemeClr val="bg1">
                  <a:lumMod val="50000"/>
                </a:schemeClr>
              </a:solidFill>
            </a:endParaRP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54" y="2204864"/>
            <a:ext cx="8034882" cy="3528392"/>
          </a:xfrm>
          <a:prstGeom prst="rect">
            <a:avLst/>
          </a:prstGeom>
        </p:spPr>
      </p:pic>
      <p:sp>
        <p:nvSpPr>
          <p:cNvPr id="5" name="Titel 1">
            <a:extLst>
              <a:ext uri="{FF2B5EF4-FFF2-40B4-BE49-F238E27FC236}">
                <a16:creationId xmlns:a16="http://schemas.microsoft.com/office/drawing/2014/main" id="{96F36F1A-6E5F-402B-88EF-B152090DF0A1}"/>
              </a:ext>
            </a:extLst>
          </p:cNvPr>
          <p:cNvSpPr txBox="1">
            <a:spLocks/>
          </p:cNvSpPr>
          <p:nvPr/>
        </p:nvSpPr>
        <p:spPr>
          <a:xfrm>
            <a:off x="385012" y="635283"/>
            <a:ext cx="8425562" cy="1126758"/>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a:lstStyle>
          <a:p>
            <a:pPr algn="ctr"/>
            <a:r>
              <a:rPr lang="de-DE" cap="none"/>
              <a:t>The impact of open access on citations</a:t>
            </a:r>
            <a:endParaRPr lang="de-DE" cap="none" dirty="0"/>
          </a:p>
        </p:txBody>
      </p:sp>
    </p:spTree>
    <p:extLst>
      <p:ext uri="{BB962C8B-B14F-4D97-AF65-F5344CB8AC3E}">
        <p14:creationId xmlns:p14="http://schemas.microsoft.com/office/powerpoint/2010/main" val="2999766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8">
            <a:extLst>
              <a:ext uri="{FF2B5EF4-FFF2-40B4-BE49-F238E27FC236}">
                <a16:creationId xmlns:a16="http://schemas.microsoft.com/office/drawing/2014/main" id="{8FAD8DB0-5092-477F-915F-69476B8AD1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310" y="1124744"/>
            <a:ext cx="7379380" cy="3456384"/>
          </a:xfrm>
          <a:prstGeom prst="rect">
            <a:avLst/>
          </a:prstGeom>
        </p:spPr>
      </p:pic>
    </p:spTree>
    <p:extLst>
      <p:ext uri="{BB962C8B-B14F-4D97-AF65-F5344CB8AC3E}">
        <p14:creationId xmlns:p14="http://schemas.microsoft.com/office/powerpoint/2010/main" val="1477079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563888" y="6271109"/>
            <a:ext cx="2328510" cy="326243"/>
          </a:xfrm>
          <a:prstGeom prst="rect">
            <a:avLst/>
          </a:prstGeom>
          <a:noFill/>
        </p:spPr>
        <p:txBody>
          <a:bodyPr wrap="square" rtlCol="0">
            <a:spAutoFit/>
          </a:bodyPr>
          <a:lstStyle/>
          <a:p>
            <a:pPr>
              <a:lnSpc>
                <a:spcPct val="95000"/>
              </a:lnSpc>
            </a:pPr>
            <a:r>
              <a:rPr lang="en-US" sz="800" i="1" dirty="0">
                <a:solidFill>
                  <a:schemeClr val="accent1"/>
                </a:solidFill>
              </a:rPr>
              <a:t>Icon made by </a:t>
            </a:r>
            <a:r>
              <a:rPr lang="en-US" sz="800" i="1" dirty="0" err="1">
                <a:solidFill>
                  <a:schemeClr val="accent1"/>
                </a:solidFill>
              </a:rPr>
              <a:t>Becris</a:t>
            </a:r>
            <a:r>
              <a:rPr lang="en-US" sz="800" i="1" dirty="0">
                <a:solidFill>
                  <a:schemeClr val="accent1"/>
                </a:solidFill>
              </a:rPr>
              <a:t> from </a:t>
            </a:r>
            <a:r>
              <a:rPr lang="en-US" sz="800" i="1" dirty="0" err="1">
                <a:solidFill>
                  <a:schemeClr val="accent1"/>
                </a:solidFill>
              </a:rPr>
              <a:t>Flaticon</a:t>
            </a:r>
            <a:r>
              <a:rPr lang="en-US" sz="800" i="1" dirty="0">
                <a:solidFill>
                  <a:schemeClr val="accent1"/>
                </a:solidFill>
              </a:rPr>
              <a:t> and is licensed by CC BY 3.0.</a:t>
            </a:r>
            <a:endParaRPr lang="de-DE" sz="800" i="1" dirty="0" err="1">
              <a:solidFill>
                <a:schemeClr val="accent1"/>
              </a:solidFill>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2204864"/>
            <a:ext cx="1872208" cy="1872208"/>
          </a:xfrm>
          <a:prstGeom prst="rect">
            <a:avLst/>
          </a:prstGeom>
        </p:spPr>
      </p:pic>
    </p:spTree>
    <p:extLst>
      <p:ext uri="{BB962C8B-B14F-4D97-AF65-F5344CB8AC3E}">
        <p14:creationId xmlns:p14="http://schemas.microsoft.com/office/powerpoint/2010/main" val="1363358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4269771532"/>
              </p:ext>
            </p:extLst>
          </p:nvPr>
        </p:nvGraphicFramePr>
        <p:xfrm>
          <a:off x="971600" y="1340768"/>
          <a:ext cx="7200800"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pieren 6"/>
          <p:cNvGrpSpPr/>
          <p:nvPr/>
        </p:nvGrpSpPr>
        <p:grpSpPr>
          <a:xfrm rot="16200000">
            <a:off x="1385906" y="2893046"/>
            <a:ext cx="578476" cy="197354"/>
            <a:chOff x="1202477" y="548920"/>
            <a:chExt cx="231072" cy="270311"/>
          </a:xfrm>
          <a:scene3d>
            <a:camera prst="orthographicFront">
              <a:rot lat="0" lon="0" rev="0"/>
            </a:camera>
            <a:lightRig rig="balanced" dir="t">
              <a:rot lat="0" lon="0" rev="8700000"/>
            </a:lightRig>
          </a:scene3d>
        </p:grpSpPr>
        <p:sp>
          <p:nvSpPr>
            <p:cNvPr id="8" name="Pfeil nach rechts 7"/>
            <p:cNvSpPr/>
            <p:nvPr/>
          </p:nvSpPr>
          <p:spPr>
            <a:xfrm>
              <a:off x="1202477" y="548920"/>
              <a:ext cx="231072" cy="270311"/>
            </a:xfrm>
            <a:prstGeom prst="rightArrow">
              <a:avLst>
                <a:gd name="adj1" fmla="val 60000"/>
                <a:gd name="adj2" fmla="val 50000"/>
              </a:avLst>
            </a:prstGeom>
            <a:solidFill>
              <a:schemeClr val="bg1">
                <a:lumMod val="65000"/>
              </a:schemeClr>
            </a:solidFill>
            <a:ln>
              <a:noFill/>
            </a:ln>
            <a:effectLst>
              <a:outerShdw blurRad="44450" dist="27940" dir="5400000" algn="ctr">
                <a:srgbClr val="000000">
                  <a:alpha val="32000"/>
                </a:srgbClr>
              </a:outerShdw>
            </a:effectLst>
            <a:sp3d>
              <a:bevelT w="190500" h="38100"/>
            </a:sp3d>
          </p:spPr>
          <p:style>
            <a:lnRef idx="0">
              <a:schemeClr val="dk2">
                <a:tint val="60000"/>
                <a:hueOff val="0"/>
                <a:satOff val="0"/>
                <a:lumOff val="0"/>
                <a:alphaOff val="0"/>
              </a:schemeClr>
            </a:lnRef>
            <a:fillRef idx="3">
              <a:scrgbClr r="0" g="0" b="0"/>
            </a:fillRef>
            <a:effectRef idx="3">
              <a:schemeClr val="dk2">
                <a:tint val="60000"/>
                <a:hueOff val="0"/>
                <a:satOff val="0"/>
                <a:lumOff val="0"/>
                <a:alphaOff val="0"/>
              </a:schemeClr>
            </a:effectRef>
            <a:fontRef idx="minor">
              <a:schemeClr val="lt1"/>
            </a:fontRef>
          </p:style>
        </p:sp>
        <p:sp>
          <p:nvSpPr>
            <p:cNvPr id="9" name="Pfeil nach rechts 4"/>
            <p:cNvSpPr/>
            <p:nvPr/>
          </p:nvSpPr>
          <p:spPr>
            <a:xfrm>
              <a:off x="1202477" y="602982"/>
              <a:ext cx="161750" cy="162187"/>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dirty="0"/>
            </a:p>
          </p:txBody>
        </p:sp>
      </p:grpSp>
      <p:sp>
        <p:nvSpPr>
          <p:cNvPr id="17" name="Textfeld 16"/>
          <p:cNvSpPr txBox="1"/>
          <p:nvPr/>
        </p:nvSpPr>
        <p:spPr>
          <a:xfrm>
            <a:off x="739040" y="3448070"/>
            <a:ext cx="1872208" cy="794064"/>
          </a:xfrm>
          <a:prstGeom prst="rect">
            <a:avLst/>
          </a:prstGeom>
          <a:noFill/>
        </p:spPr>
        <p:txBody>
          <a:bodyPr wrap="square" rtlCol="0">
            <a:spAutoFit/>
          </a:bodyPr>
          <a:lstStyle/>
          <a:p>
            <a:pPr algn="ctr">
              <a:lnSpc>
                <a:spcPct val="95000"/>
              </a:lnSpc>
            </a:pPr>
            <a:r>
              <a:rPr lang="de-DE" sz="2400" dirty="0" err="1">
                <a:solidFill>
                  <a:schemeClr val="accent1"/>
                </a:solidFill>
              </a:rPr>
              <a:t>Advice</a:t>
            </a:r>
            <a:r>
              <a:rPr lang="de-DE" sz="2400" dirty="0">
                <a:solidFill>
                  <a:schemeClr val="accent1"/>
                </a:solidFill>
              </a:rPr>
              <a:t> for Authors</a:t>
            </a:r>
          </a:p>
        </p:txBody>
      </p:sp>
    </p:spTree>
    <p:extLst>
      <p:ext uri="{BB962C8B-B14F-4D97-AF65-F5344CB8AC3E}">
        <p14:creationId xmlns:p14="http://schemas.microsoft.com/office/powerpoint/2010/main" val="1654674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539552" y="620688"/>
            <a:ext cx="7992887" cy="4724661"/>
          </a:xfrm>
        </p:spPr>
        <p:txBody>
          <a:bodyPr/>
          <a:lstStyle/>
          <a:p>
            <a:pPr marL="0" indent="0">
              <a:lnSpc>
                <a:spcPct val="100000"/>
              </a:lnSpc>
              <a:buClr>
                <a:srgbClr val="005B82"/>
              </a:buClr>
              <a:buSzPct val="120000"/>
              <a:buNone/>
            </a:pPr>
            <a:r>
              <a:rPr lang="de-DE" sz="2800" b="1" dirty="0"/>
              <a:t>Handling of </a:t>
            </a:r>
            <a:r>
              <a:rPr lang="de-DE" sz="2800" b="1" dirty="0" err="1"/>
              <a:t>the</a:t>
            </a:r>
            <a:r>
              <a:rPr lang="de-DE" sz="2800" b="1" dirty="0"/>
              <a:t> </a:t>
            </a:r>
            <a:r>
              <a:rPr lang="de-DE" sz="2800" b="1" dirty="0" err="1"/>
              <a:t>complete</a:t>
            </a:r>
            <a:r>
              <a:rPr lang="de-DE" sz="2800" b="1" dirty="0"/>
              <a:t> </a:t>
            </a:r>
            <a:r>
              <a:rPr lang="de-DE" sz="2800" b="1" dirty="0" err="1"/>
              <a:t>payment</a:t>
            </a:r>
            <a:r>
              <a:rPr lang="de-DE" sz="2800" b="1" dirty="0"/>
              <a:t> </a:t>
            </a:r>
            <a:r>
              <a:rPr lang="de-DE" sz="2800" b="1" dirty="0" err="1"/>
              <a:t>process</a:t>
            </a:r>
            <a:endParaRPr lang="de-DE" sz="2800" b="1" dirty="0"/>
          </a:p>
          <a:p>
            <a:pPr marL="248400" lvl="1" indent="-248400">
              <a:lnSpc>
                <a:spcPct val="100000"/>
              </a:lnSpc>
              <a:spcAft>
                <a:spcPts val="0"/>
              </a:spcAft>
              <a:buClr>
                <a:schemeClr val="accent1"/>
              </a:buClr>
              <a:buSzPct val="120000"/>
              <a:buFont typeface="Arial" panose="020B0604020202020204" pitchFamily="34" charset="0"/>
              <a:buChar char="•"/>
            </a:pPr>
            <a:r>
              <a:rPr lang="de-DE" sz="2000" dirty="0"/>
              <a:t>Processing </a:t>
            </a:r>
            <a:r>
              <a:rPr lang="de-DE" sz="2000" b="1" dirty="0">
                <a:solidFill>
                  <a:schemeClr val="accent1"/>
                </a:solidFill>
              </a:rPr>
              <a:t>all </a:t>
            </a:r>
            <a:r>
              <a:rPr lang="de-DE" sz="2000" b="1" dirty="0" err="1">
                <a:solidFill>
                  <a:schemeClr val="accent1"/>
                </a:solidFill>
              </a:rPr>
              <a:t>kind</a:t>
            </a:r>
            <a:r>
              <a:rPr lang="de-DE" sz="2000" b="1" dirty="0">
                <a:solidFill>
                  <a:schemeClr val="accent1"/>
                </a:solidFill>
              </a:rPr>
              <a:t> of </a:t>
            </a:r>
            <a:r>
              <a:rPr lang="de-DE" sz="2000" b="1" dirty="0" err="1">
                <a:solidFill>
                  <a:schemeClr val="accent1"/>
                </a:solidFill>
              </a:rPr>
              <a:t>invoices</a:t>
            </a:r>
            <a:r>
              <a:rPr lang="de-DE" sz="2000" b="1" dirty="0">
                <a:solidFill>
                  <a:schemeClr val="accent1"/>
                </a:solidFill>
              </a:rPr>
              <a:t> </a:t>
            </a:r>
            <a:r>
              <a:rPr lang="de-DE" sz="2000" dirty="0"/>
              <a:t>or </a:t>
            </a:r>
            <a:r>
              <a:rPr lang="de-DE" sz="2000" dirty="0" err="1"/>
              <a:t>statements</a:t>
            </a:r>
            <a:r>
              <a:rPr lang="de-DE" sz="2000" dirty="0"/>
              <a:t> </a:t>
            </a:r>
            <a:r>
              <a:rPr lang="de-DE" sz="2000" dirty="0" err="1"/>
              <a:t>related</a:t>
            </a:r>
            <a:r>
              <a:rPr lang="de-DE" sz="2000" dirty="0"/>
              <a:t> to </a:t>
            </a:r>
            <a:r>
              <a:rPr lang="de-DE" sz="2000" dirty="0" err="1"/>
              <a:t>publications</a:t>
            </a:r>
            <a:r>
              <a:rPr lang="de-DE" sz="2000" dirty="0"/>
              <a:t>, </a:t>
            </a:r>
            <a:r>
              <a:rPr lang="de-DE" sz="2000" dirty="0" err="1"/>
              <a:t>irrespectively</a:t>
            </a:r>
            <a:r>
              <a:rPr lang="de-DE" sz="2000" dirty="0"/>
              <a:t> of </a:t>
            </a:r>
            <a:r>
              <a:rPr lang="de-DE" sz="2000" dirty="0" err="1"/>
              <a:t>the</a:t>
            </a:r>
            <a:r>
              <a:rPr lang="de-DE" sz="2000" dirty="0"/>
              <a:t> </a:t>
            </a:r>
            <a:r>
              <a:rPr lang="de-DE" sz="2000" dirty="0" err="1"/>
              <a:t>funder</a:t>
            </a:r>
            <a:r>
              <a:rPr lang="de-DE" sz="2000" dirty="0"/>
              <a:t>: </a:t>
            </a:r>
            <a:r>
              <a:rPr lang="de-DE" sz="2000" dirty="0" err="1"/>
              <a:t>publication</a:t>
            </a:r>
            <a:r>
              <a:rPr lang="de-DE" sz="2000" dirty="0"/>
              <a:t> </a:t>
            </a:r>
            <a:r>
              <a:rPr lang="de-DE" sz="2000" dirty="0" err="1"/>
              <a:t>fund</a:t>
            </a:r>
            <a:r>
              <a:rPr lang="de-DE" sz="2000" dirty="0"/>
              <a:t> or </a:t>
            </a:r>
            <a:r>
              <a:rPr lang="de-DE" sz="2000" dirty="0" err="1"/>
              <a:t>institute</a:t>
            </a:r>
            <a:endParaRPr lang="de-DE" sz="2000" dirty="0"/>
          </a:p>
          <a:p>
            <a:pPr marL="248400" lvl="1" indent="-248400">
              <a:lnSpc>
                <a:spcPct val="100000"/>
              </a:lnSpc>
              <a:spcAft>
                <a:spcPts val="0"/>
              </a:spcAft>
              <a:buClr>
                <a:schemeClr val="accent1"/>
              </a:buClr>
              <a:buSzPct val="120000"/>
              <a:buFont typeface="Arial" panose="020B0604020202020204" pitchFamily="34" charset="0"/>
              <a:buChar char="•"/>
            </a:pPr>
            <a:r>
              <a:rPr lang="de-DE" sz="2000" dirty="0"/>
              <a:t>Invoice </a:t>
            </a:r>
            <a:r>
              <a:rPr lang="de-DE" sz="2000" dirty="0" err="1"/>
              <a:t>order</a:t>
            </a:r>
            <a:endParaRPr lang="de-DE" sz="2000" dirty="0"/>
          </a:p>
          <a:p>
            <a:pPr marL="248400" lvl="1" indent="-248400">
              <a:lnSpc>
                <a:spcPct val="100000"/>
              </a:lnSpc>
              <a:spcAft>
                <a:spcPts val="0"/>
              </a:spcAft>
              <a:buClr>
                <a:schemeClr val="accent1"/>
              </a:buClr>
              <a:buSzPct val="120000"/>
              <a:buFont typeface="Arial" panose="020B0604020202020204" pitchFamily="34" charset="0"/>
              <a:buChar char="•"/>
            </a:pPr>
            <a:r>
              <a:rPr lang="de-DE" sz="2000" dirty="0"/>
              <a:t>Invoice check</a:t>
            </a:r>
          </a:p>
          <a:p>
            <a:pPr marL="248400" lvl="1" indent="-248400">
              <a:lnSpc>
                <a:spcPct val="100000"/>
              </a:lnSpc>
              <a:spcAft>
                <a:spcPts val="0"/>
              </a:spcAft>
              <a:buClr>
                <a:schemeClr val="accent1"/>
              </a:buClr>
              <a:buSzPct val="120000"/>
              <a:buFont typeface="Arial" panose="020B0604020202020204" pitchFamily="34" charset="0"/>
              <a:buChar char="•"/>
            </a:pPr>
            <a:r>
              <a:rPr lang="de-DE" sz="2000" dirty="0"/>
              <a:t>Order to </a:t>
            </a:r>
            <a:r>
              <a:rPr lang="de-DE" sz="2000" dirty="0" err="1"/>
              <a:t>pay</a:t>
            </a:r>
            <a:endParaRPr lang="de-DE" sz="2000" dirty="0"/>
          </a:p>
          <a:p>
            <a:pPr marL="248400" lvl="1" indent="-248400">
              <a:lnSpc>
                <a:spcPct val="100000"/>
              </a:lnSpc>
              <a:spcAft>
                <a:spcPts val="0"/>
              </a:spcAft>
              <a:buClr>
                <a:schemeClr val="accent1"/>
              </a:buClr>
              <a:buSzPct val="120000"/>
              <a:buFont typeface="Arial" panose="020B0604020202020204" pitchFamily="34" charset="0"/>
              <a:buChar char="•"/>
            </a:pPr>
            <a:r>
              <a:rPr lang="de-DE" sz="2000" dirty="0" err="1"/>
              <a:t>Correspondence</a:t>
            </a:r>
            <a:r>
              <a:rPr lang="de-DE" sz="2000" dirty="0"/>
              <a:t> </a:t>
            </a:r>
            <a:r>
              <a:rPr lang="de-DE" sz="2000" dirty="0" err="1"/>
              <a:t>with</a:t>
            </a:r>
            <a:r>
              <a:rPr lang="de-DE" sz="2000" dirty="0"/>
              <a:t> </a:t>
            </a:r>
            <a:r>
              <a:rPr lang="de-DE" sz="2000" dirty="0" err="1"/>
              <a:t>publisher</a:t>
            </a:r>
            <a:r>
              <a:rPr lang="de-DE" sz="2000" dirty="0"/>
              <a:t> </a:t>
            </a:r>
            <a:r>
              <a:rPr lang="de-DE" sz="2000" dirty="0" err="1"/>
              <a:t>and</a:t>
            </a:r>
            <a:r>
              <a:rPr lang="de-DE" sz="2000" dirty="0"/>
              <a:t> </a:t>
            </a:r>
            <a:r>
              <a:rPr lang="de-DE" sz="2000" dirty="0" err="1"/>
              <a:t>financial</a:t>
            </a:r>
            <a:r>
              <a:rPr lang="de-DE" sz="2000" dirty="0"/>
              <a:t> </a:t>
            </a:r>
            <a:r>
              <a:rPr lang="de-DE" sz="2000" dirty="0" err="1"/>
              <a:t>department</a:t>
            </a:r>
            <a:endParaRPr lang="de-DE" sz="2000" dirty="0"/>
          </a:p>
          <a:p>
            <a:pPr marL="248400" lvl="1" indent="-248400">
              <a:lnSpc>
                <a:spcPct val="100000"/>
              </a:lnSpc>
              <a:buClr>
                <a:srgbClr val="005B82"/>
              </a:buClr>
              <a:buSzPct val="120000"/>
              <a:buFont typeface="Arial" panose="020B0604020202020204" pitchFamily="34" charset="0"/>
              <a:buChar char="•"/>
            </a:pPr>
            <a:endParaRPr lang="de-DE" sz="2000" dirty="0"/>
          </a:p>
          <a:p>
            <a:pPr marL="248400" lvl="1" indent="-248400">
              <a:lnSpc>
                <a:spcPct val="100000"/>
              </a:lnSpc>
              <a:buClr>
                <a:srgbClr val="005B82"/>
              </a:buClr>
              <a:buSzPct val="120000"/>
              <a:buFont typeface="Arial" panose="020B0604020202020204" pitchFamily="34" charset="0"/>
              <a:buChar char="•"/>
            </a:pPr>
            <a:endParaRPr lang="de-DE" sz="2000" dirty="0"/>
          </a:p>
          <a:p>
            <a:pPr marL="0" indent="0">
              <a:lnSpc>
                <a:spcPct val="100000"/>
              </a:lnSpc>
              <a:buClr>
                <a:srgbClr val="005B82"/>
              </a:buClr>
              <a:buSzPct val="120000"/>
              <a:buNone/>
            </a:pPr>
            <a:r>
              <a:rPr lang="de-DE" sz="2800" b="1" dirty="0"/>
              <a:t>Publication </a:t>
            </a:r>
            <a:r>
              <a:rPr lang="de-DE" sz="2800" b="1" dirty="0" err="1"/>
              <a:t>fund</a:t>
            </a:r>
            <a:endParaRPr lang="de-DE" sz="2800" b="1" dirty="0"/>
          </a:p>
          <a:p>
            <a:pPr marL="0" lvl="1" indent="0">
              <a:lnSpc>
                <a:spcPct val="100000"/>
              </a:lnSpc>
              <a:buClr>
                <a:schemeClr val="accent1"/>
              </a:buClr>
              <a:buSzPct val="120000"/>
              <a:buNone/>
            </a:pPr>
            <a:r>
              <a:rPr lang="de-DE" sz="2000" dirty="0"/>
              <a:t>All </a:t>
            </a:r>
            <a:r>
              <a:rPr lang="de-DE" sz="2000" dirty="0" err="1"/>
              <a:t>fees</a:t>
            </a:r>
            <a:r>
              <a:rPr lang="de-DE" sz="2000" dirty="0"/>
              <a:t> for </a:t>
            </a:r>
            <a:r>
              <a:rPr lang="de-DE" sz="2000" dirty="0" err="1"/>
              <a:t>publications</a:t>
            </a:r>
            <a:r>
              <a:rPr lang="de-DE" sz="2000" dirty="0"/>
              <a:t> in </a:t>
            </a:r>
            <a:r>
              <a:rPr lang="de-DE" sz="2000" b="1" dirty="0">
                <a:solidFill>
                  <a:srgbClr val="FFC000"/>
                </a:solidFill>
              </a:rPr>
              <a:t>Open Access Journals </a:t>
            </a:r>
            <a:r>
              <a:rPr lang="de-DE" sz="2000" dirty="0" err="1"/>
              <a:t>where</a:t>
            </a:r>
            <a:r>
              <a:rPr lang="de-DE" sz="2000" b="1" dirty="0"/>
              <a:t> </a:t>
            </a:r>
            <a:r>
              <a:rPr lang="de-DE" sz="2000" dirty="0"/>
              <a:t>the</a:t>
            </a:r>
            <a:r>
              <a:rPr lang="de-DE" sz="2000" b="1" dirty="0"/>
              <a:t> </a:t>
            </a:r>
            <a:r>
              <a:rPr lang="de-DE" sz="2000" b="1" dirty="0">
                <a:solidFill>
                  <a:schemeClr val="accent1"/>
                </a:solidFill>
              </a:rPr>
              <a:t>Corresponding Author </a:t>
            </a:r>
            <a:r>
              <a:rPr lang="de-DE" sz="2000" dirty="0" err="1"/>
              <a:t>is</a:t>
            </a:r>
            <a:r>
              <a:rPr lang="de-DE" sz="2000" dirty="0"/>
              <a:t> </a:t>
            </a:r>
            <a:r>
              <a:rPr lang="de-DE" sz="2000" dirty="0" err="1"/>
              <a:t>a</a:t>
            </a:r>
            <a:r>
              <a:rPr lang="de-DE" sz="2000" dirty="0" err="1">
                <a:sym typeface="Wingdings" panose="05000000000000000000" pitchFamily="2" charset="2"/>
              </a:rPr>
              <a:t>ffiliated</a:t>
            </a:r>
            <a:r>
              <a:rPr lang="de-DE" sz="2000" dirty="0">
                <a:sym typeface="Wingdings" panose="05000000000000000000" pitchFamily="2" charset="2"/>
              </a:rPr>
              <a:t> to Forschungszentrum Jülich </a:t>
            </a:r>
            <a:r>
              <a:rPr lang="de-DE" sz="2000" i="1" dirty="0" err="1">
                <a:sym typeface="Wingdings" panose="05000000000000000000" pitchFamily="2" charset="2"/>
              </a:rPr>
              <a:t>including</a:t>
            </a:r>
            <a:r>
              <a:rPr lang="de-DE" sz="2000" i="1" dirty="0">
                <a:sym typeface="Wingdings" panose="05000000000000000000" pitchFamily="2" charset="2"/>
              </a:rPr>
              <a:t> </a:t>
            </a:r>
            <a:r>
              <a:rPr lang="de-DE" sz="2000" i="1" dirty="0" err="1">
                <a:sym typeface="Wingdings" panose="05000000000000000000" pitchFamily="2" charset="2"/>
              </a:rPr>
              <a:t>permissions</a:t>
            </a:r>
            <a:r>
              <a:rPr lang="de-DE" sz="2000" i="1" dirty="0">
                <a:sym typeface="Wingdings" panose="05000000000000000000" pitchFamily="2" charset="2"/>
              </a:rPr>
              <a:t> for </a:t>
            </a:r>
            <a:r>
              <a:rPr lang="de-DE" sz="2000" i="1" dirty="0" err="1">
                <a:sym typeface="Wingdings" panose="05000000000000000000" pitchFamily="2" charset="2"/>
              </a:rPr>
              <a:t>republication</a:t>
            </a:r>
            <a:r>
              <a:rPr lang="de-DE" sz="2000" i="1" dirty="0">
                <a:sym typeface="Wingdings" panose="05000000000000000000" pitchFamily="2" charset="2"/>
              </a:rPr>
              <a:t> of copyright </a:t>
            </a:r>
            <a:r>
              <a:rPr lang="de-DE" sz="2000" i="1" dirty="0" err="1">
                <a:sym typeface="Wingdings" panose="05000000000000000000" pitchFamily="2" charset="2"/>
              </a:rPr>
              <a:t>protected</a:t>
            </a:r>
            <a:r>
              <a:rPr lang="de-DE" sz="2000" i="1" dirty="0">
                <a:sym typeface="Wingdings" panose="05000000000000000000" pitchFamily="2" charset="2"/>
              </a:rPr>
              <a:t> material</a:t>
            </a:r>
          </a:p>
          <a:p>
            <a:pPr marL="248400" indent="-248400">
              <a:lnSpc>
                <a:spcPct val="100000"/>
              </a:lnSpc>
            </a:pPr>
            <a:endParaRPr lang="de-DE" dirty="0"/>
          </a:p>
        </p:txBody>
      </p:sp>
    </p:spTree>
    <p:extLst>
      <p:ext uri="{BB962C8B-B14F-4D97-AF65-F5344CB8AC3E}">
        <p14:creationId xmlns:p14="http://schemas.microsoft.com/office/powerpoint/2010/main" val="3539576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nvPr>
        </p:nvGraphicFramePr>
        <p:xfrm>
          <a:off x="971600" y="1340768"/>
          <a:ext cx="7200800"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pieren 6"/>
          <p:cNvGrpSpPr/>
          <p:nvPr/>
        </p:nvGrpSpPr>
        <p:grpSpPr>
          <a:xfrm rot="16200000">
            <a:off x="1385906" y="2893046"/>
            <a:ext cx="578476" cy="197354"/>
            <a:chOff x="1202477" y="548920"/>
            <a:chExt cx="231072" cy="270311"/>
          </a:xfrm>
          <a:scene3d>
            <a:camera prst="orthographicFront">
              <a:rot lat="0" lon="0" rev="0"/>
            </a:camera>
            <a:lightRig rig="balanced" dir="t">
              <a:rot lat="0" lon="0" rev="8700000"/>
            </a:lightRig>
          </a:scene3d>
        </p:grpSpPr>
        <p:sp>
          <p:nvSpPr>
            <p:cNvPr id="8" name="Pfeil nach rechts 7"/>
            <p:cNvSpPr/>
            <p:nvPr/>
          </p:nvSpPr>
          <p:spPr>
            <a:xfrm>
              <a:off x="1202477" y="548920"/>
              <a:ext cx="231072" cy="270311"/>
            </a:xfrm>
            <a:prstGeom prst="rightArrow">
              <a:avLst>
                <a:gd name="adj1" fmla="val 60000"/>
                <a:gd name="adj2" fmla="val 50000"/>
              </a:avLst>
            </a:prstGeom>
            <a:solidFill>
              <a:schemeClr val="bg1">
                <a:lumMod val="65000"/>
              </a:schemeClr>
            </a:solidFill>
            <a:ln>
              <a:noFill/>
            </a:ln>
            <a:effectLst>
              <a:outerShdw blurRad="44450" dist="27940" dir="5400000" algn="ctr">
                <a:srgbClr val="000000">
                  <a:alpha val="32000"/>
                </a:srgbClr>
              </a:outerShdw>
            </a:effectLst>
            <a:sp3d>
              <a:bevelT w="190500" h="38100"/>
            </a:sp3d>
          </p:spPr>
          <p:style>
            <a:lnRef idx="0">
              <a:schemeClr val="dk2">
                <a:tint val="60000"/>
                <a:hueOff val="0"/>
                <a:satOff val="0"/>
                <a:lumOff val="0"/>
                <a:alphaOff val="0"/>
              </a:schemeClr>
            </a:lnRef>
            <a:fillRef idx="3">
              <a:scrgbClr r="0" g="0" b="0"/>
            </a:fillRef>
            <a:effectRef idx="3">
              <a:schemeClr val="dk2">
                <a:tint val="60000"/>
                <a:hueOff val="0"/>
                <a:satOff val="0"/>
                <a:lumOff val="0"/>
                <a:alphaOff val="0"/>
              </a:schemeClr>
            </a:effectRef>
            <a:fontRef idx="minor">
              <a:schemeClr val="lt1"/>
            </a:fontRef>
          </p:style>
        </p:sp>
        <p:sp>
          <p:nvSpPr>
            <p:cNvPr id="9" name="Pfeil nach rechts 4"/>
            <p:cNvSpPr/>
            <p:nvPr/>
          </p:nvSpPr>
          <p:spPr>
            <a:xfrm>
              <a:off x="1202477" y="602982"/>
              <a:ext cx="161750" cy="162187"/>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dirty="0"/>
            </a:p>
          </p:txBody>
        </p:sp>
      </p:grpSp>
      <p:grpSp>
        <p:nvGrpSpPr>
          <p:cNvPr id="10" name="Gruppieren 9"/>
          <p:cNvGrpSpPr/>
          <p:nvPr/>
        </p:nvGrpSpPr>
        <p:grpSpPr>
          <a:xfrm rot="16200000">
            <a:off x="5245535" y="2897069"/>
            <a:ext cx="578476" cy="197354"/>
            <a:chOff x="1202477" y="548920"/>
            <a:chExt cx="231072" cy="270311"/>
          </a:xfrm>
          <a:scene3d>
            <a:camera prst="orthographicFront">
              <a:rot lat="0" lon="0" rev="0"/>
            </a:camera>
            <a:lightRig rig="balanced" dir="t">
              <a:rot lat="0" lon="0" rev="8700000"/>
            </a:lightRig>
          </a:scene3d>
        </p:grpSpPr>
        <p:sp>
          <p:nvSpPr>
            <p:cNvPr id="11" name="Pfeil nach rechts 10"/>
            <p:cNvSpPr/>
            <p:nvPr/>
          </p:nvSpPr>
          <p:spPr>
            <a:xfrm>
              <a:off x="1202477" y="548920"/>
              <a:ext cx="231072" cy="270311"/>
            </a:xfrm>
            <a:prstGeom prst="rightArrow">
              <a:avLst>
                <a:gd name="adj1" fmla="val 60000"/>
                <a:gd name="adj2" fmla="val 50000"/>
              </a:avLst>
            </a:prstGeom>
            <a:solidFill>
              <a:schemeClr val="bg1">
                <a:lumMod val="65000"/>
              </a:schemeClr>
            </a:solidFill>
            <a:ln>
              <a:noFill/>
            </a:ln>
            <a:effectLst>
              <a:outerShdw blurRad="44450" dist="27940" dir="5400000" algn="ctr">
                <a:srgbClr val="000000">
                  <a:alpha val="32000"/>
                </a:srgbClr>
              </a:outerShdw>
            </a:effectLst>
            <a:sp3d>
              <a:bevelT w="190500" h="38100"/>
            </a:sp3d>
          </p:spPr>
          <p:style>
            <a:lnRef idx="0">
              <a:schemeClr val="dk2">
                <a:tint val="60000"/>
                <a:hueOff val="0"/>
                <a:satOff val="0"/>
                <a:lumOff val="0"/>
                <a:alphaOff val="0"/>
              </a:schemeClr>
            </a:lnRef>
            <a:fillRef idx="3">
              <a:scrgbClr r="0" g="0" b="0"/>
            </a:fillRef>
            <a:effectRef idx="3">
              <a:schemeClr val="dk2">
                <a:tint val="60000"/>
                <a:hueOff val="0"/>
                <a:satOff val="0"/>
                <a:lumOff val="0"/>
                <a:alphaOff val="0"/>
              </a:schemeClr>
            </a:effectRef>
            <a:fontRef idx="minor">
              <a:schemeClr val="lt1"/>
            </a:fontRef>
          </p:style>
        </p:sp>
        <p:sp>
          <p:nvSpPr>
            <p:cNvPr id="12" name="Pfeil nach rechts 4"/>
            <p:cNvSpPr/>
            <p:nvPr/>
          </p:nvSpPr>
          <p:spPr>
            <a:xfrm>
              <a:off x="1202477" y="602982"/>
              <a:ext cx="161750" cy="162187"/>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dirty="0"/>
            </a:p>
          </p:txBody>
        </p:sp>
      </p:grpSp>
      <p:grpSp>
        <p:nvGrpSpPr>
          <p:cNvPr id="13" name="Gruppieren 12"/>
          <p:cNvGrpSpPr/>
          <p:nvPr/>
        </p:nvGrpSpPr>
        <p:grpSpPr>
          <a:xfrm rot="16200000" flipH="1">
            <a:off x="7231239" y="2892161"/>
            <a:ext cx="579600" cy="198000"/>
            <a:chOff x="1202477" y="548920"/>
            <a:chExt cx="231072" cy="270311"/>
          </a:xfrm>
          <a:scene3d>
            <a:camera prst="orthographicFront">
              <a:rot lat="0" lon="0" rev="0"/>
            </a:camera>
            <a:lightRig rig="balanced" dir="t">
              <a:rot lat="0" lon="0" rev="8700000"/>
            </a:lightRig>
          </a:scene3d>
        </p:grpSpPr>
        <p:sp>
          <p:nvSpPr>
            <p:cNvPr id="14" name="Pfeil nach rechts 13"/>
            <p:cNvSpPr/>
            <p:nvPr/>
          </p:nvSpPr>
          <p:spPr>
            <a:xfrm>
              <a:off x="1202477" y="548920"/>
              <a:ext cx="231072" cy="270311"/>
            </a:xfrm>
            <a:prstGeom prst="rightArrow">
              <a:avLst>
                <a:gd name="adj1" fmla="val 60000"/>
                <a:gd name="adj2" fmla="val 50000"/>
              </a:avLst>
            </a:prstGeom>
            <a:solidFill>
              <a:schemeClr val="bg1">
                <a:lumMod val="65000"/>
              </a:schemeClr>
            </a:solidFill>
            <a:ln>
              <a:noFill/>
            </a:ln>
            <a:effectLst>
              <a:outerShdw blurRad="44450" dist="27940" dir="5400000" algn="ctr">
                <a:srgbClr val="000000">
                  <a:alpha val="32000"/>
                </a:srgbClr>
              </a:outerShdw>
            </a:effectLst>
            <a:sp3d>
              <a:bevelT w="190500" h="38100"/>
            </a:sp3d>
          </p:spPr>
          <p:style>
            <a:lnRef idx="0">
              <a:schemeClr val="dk2">
                <a:tint val="60000"/>
                <a:hueOff val="0"/>
                <a:satOff val="0"/>
                <a:lumOff val="0"/>
                <a:alphaOff val="0"/>
              </a:schemeClr>
            </a:lnRef>
            <a:fillRef idx="3">
              <a:scrgbClr r="0" g="0" b="0"/>
            </a:fillRef>
            <a:effectRef idx="3">
              <a:schemeClr val="dk2">
                <a:tint val="60000"/>
                <a:hueOff val="0"/>
                <a:satOff val="0"/>
                <a:lumOff val="0"/>
                <a:alphaOff val="0"/>
              </a:schemeClr>
            </a:effectRef>
            <a:fontRef idx="minor">
              <a:schemeClr val="lt1"/>
            </a:fontRef>
          </p:style>
        </p:sp>
        <p:sp>
          <p:nvSpPr>
            <p:cNvPr id="15" name="Pfeil nach rechts 4"/>
            <p:cNvSpPr/>
            <p:nvPr/>
          </p:nvSpPr>
          <p:spPr>
            <a:xfrm>
              <a:off x="1202477" y="602982"/>
              <a:ext cx="161750" cy="162187"/>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dirty="0"/>
            </a:p>
          </p:txBody>
        </p:sp>
      </p:grpSp>
      <p:sp>
        <p:nvSpPr>
          <p:cNvPr id="3" name="Textfeld 2"/>
          <p:cNvSpPr txBox="1"/>
          <p:nvPr/>
        </p:nvSpPr>
        <p:spPr>
          <a:xfrm>
            <a:off x="6584935" y="3452196"/>
            <a:ext cx="1872208" cy="443198"/>
          </a:xfrm>
          <a:prstGeom prst="rect">
            <a:avLst/>
          </a:prstGeom>
          <a:noFill/>
        </p:spPr>
        <p:txBody>
          <a:bodyPr wrap="square" rtlCol="0">
            <a:spAutoFit/>
          </a:bodyPr>
          <a:lstStyle/>
          <a:p>
            <a:pPr algn="ctr">
              <a:lnSpc>
                <a:spcPct val="95000"/>
              </a:lnSpc>
            </a:pPr>
            <a:r>
              <a:rPr lang="de-DE" sz="2400" dirty="0">
                <a:solidFill>
                  <a:schemeClr val="accent1"/>
                </a:solidFill>
              </a:rPr>
              <a:t>JuSER</a:t>
            </a:r>
          </a:p>
        </p:txBody>
      </p:sp>
      <p:sp>
        <p:nvSpPr>
          <p:cNvPr id="16" name="Textfeld 15"/>
          <p:cNvSpPr txBox="1"/>
          <p:nvPr/>
        </p:nvSpPr>
        <p:spPr>
          <a:xfrm>
            <a:off x="4598669" y="3448070"/>
            <a:ext cx="1872208" cy="794064"/>
          </a:xfrm>
          <a:prstGeom prst="rect">
            <a:avLst/>
          </a:prstGeom>
          <a:noFill/>
        </p:spPr>
        <p:txBody>
          <a:bodyPr wrap="square" rtlCol="0">
            <a:spAutoFit/>
          </a:bodyPr>
          <a:lstStyle/>
          <a:p>
            <a:pPr algn="ctr">
              <a:lnSpc>
                <a:spcPct val="95000"/>
              </a:lnSpc>
            </a:pPr>
            <a:r>
              <a:rPr lang="de-DE" sz="2400" dirty="0">
                <a:solidFill>
                  <a:schemeClr val="accent1"/>
                </a:solidFill>
              </a:rPr>
              <a:t>Publication Fees</a:t>
            </a:r>
          </a:p>
        </p:txBody>
      </p:sp>
      <p:sp>
        <p:nvSpPr>
          <p:cNvPr id="17" name="Textfeld 16"/>
          <p:cNvSpPr txBox="1"/>
          <p:nvPr/>
        </p:nvSpPr>
        <p:spPr>
          <a:xfrm>
            <a:off x="739040" y="3448070"/>
            <a:ext cx="1872208" cy="794064"/>
          </a:xfrm>
          <a:prstGeom prst="rect">
            <a:avLst/>
          </a:prstGeom>
          <a:noFill/>
        </p:spPr>
        <p:txBody>
          <a:bodyPr wrap="square" rtlCol="0">
            <a:spAutoFit/>
          </a:bodyPr>
          <a:lstStyle/>
          <a:p>
            <a:pPr algn="ctr">
              <a:lnSpc>
                <a:spcPct val="95000"/>
              </a:lnSpc>
            </a:pPr>
            <a:r>
              <a:rPr lang="de-DE" sz="2400" dirty="0" err="1">
                <a:solidFill>
                  <a:schemeClr val="accent1"/>
                </a:solidFill>
              </a:rPr>
              <a:t>Advice</a:t>
            </a:r>
            <a:r>
              <a:rPr lang="de-DE" sz="2400" dirty="0">
                <a:solidFill>
                  <a:schemeClr val="accent1"/>
                </a:solidFill>
              </a:rPr>
              <a:t> for Authors</a:t>
            </a:r>
          </a:p>
        </p:txBody>
      </p:sp>
    </p:spTree>
    <p:extLst>
      <p:ext uri="{BB962C8B-B14F-4D97-AF65-F5344CB8AC3E}">
        <p14:creationId xmlns:p14="http://schemas.microsoft.com/office/powerpoint/2010/main" val="1610177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p:cNvSpPr>
            <a:spLocks noGrp="1"/>
          </p:cNvSpPr>
          <p:nvPr>
            <p:ph idx="1"/>
          </p:nvPr>
        </p:nvSpPr>
        <p:spPr>
          <a:xfrm>
            <a:off x="683568" y="692696"/>
            <a:ext cx="7524705" cy="4752528"/>
          </a:xfrm>
        </p:spPr>
        <p:txBody>
          <a:bodyPr/>
          <a:lstStyle/>
          <a:p>
            <a:pPr marL="0" indent="0">
              <a:lnSpc>
                <a:spcPct val="100000"/>
              </a:lnSpc>
              <a:buClr>
                <a:schemeClr val="accent1"/>
              </a:buClr>
              <a:buSzPct val="120000"/>
              <a:buNone/>
            </a:pPr>
            <a:r>
              <a:rPr lang="de-DE" sz="2800" b="1" dirty="0" err="1">
                <a:solidFill>
                  <a:schemeClr val="accent1"/>
                </a:solidFill>
              </a:rPr>
              <a:t>Scientists</a:t>
            </a:r>
            <a:r>
              <a:rPr lang="de-DE" sz="2800" b="1" dirty="0">
                <a:solidFill>
                  <a:schemeClr val="accent1"/>
                </a:solidFill>
              </a:rPr>
              <a:t>/Research Institutes</a:t>
            </a:r>
          </a:p>
          <a:p>
            <a:pPr marL="0" indent="0">
              <a:lnSpc>
                <a:spcPct val="100000"/>
              </a:lnSpc>
              <a:buClr>
                <a:schemeClr val="accent1"/>
              </a:buClr>
              <a:buSzPct val="120000"/>
              <a:buNone/>
            </a:pPr>
            <a:endParaRPr lang="de-DE" sz="800" dirty="0">
              <a:solidFill>
                <a:schemeClr val="accent1"/>
              </a:solidFill>
            </a:endParaRPr>
          </a:p>
          <a:p>
            <a:pPr marL="248400" indent="-248400">
              <a:lnSpc>
                <a:spcPct val="100000"/>
              </a:lnSpc>
              <a:buClr>
                <a:schemeClr val="accent1"/>
              </a:buClr>
              <a:buSzPct val="120000"/>
              <a:buFont typeface="Arial" panose="020B0604020202020204" pitchFamily="34" charset="0"/>
              <a:buChar char="•"/>
            </a:pPr>
            <a:r>
              <a:rPr lang="de-DE" sz="1800" dirty="0" err="1"/>
              <a:t>During</a:t>
            </a:r>
            <a:r>
              <a:rPr lang="de-DE" sz="1800" dirty="0"/>
              <a:t> </a:t>
            </a:r>
            <a:r>
              <a:rPr lang="de-DE" sz="1800" dirty="0" err="1"/>
              <a:t>journal</a:t>
            </a:r>
            <a:r>
              <a:rPr lang="de-DE" sz="1800" dirty="0"/>
              <a:t> </a:t>
            </a:r>
            <a:r>
              <a:rPr lang="de-DE" sz="1800" dirty="0" err="1"/>
              <a:t>selection</a:t>
            </a:r>
            <a:r>
              <a:rPr lang="de-DE" sz="1800" dirty="0"/>
              <a:t> </a:t>
            </a:r>
            <a:r>
              <a:rPr lang="de-DE" sz="1800" dirty="0" err="1"/>
              <a:t>consider</a:t>
            </a:r>
            <a:r>
              <a:rPr lang="de-DE" sz="1800" dirty="0"/>
              <a:t> Closed </a:t>
            </a:r>
            <a:r>
              <a:rPr lang="de-DE" sz="1800" dirty="0" err="1"/>
              <a:t>and</a:t>
            </a:r>
            <a:r>
              <a:rPr lang="de-DE" sz="1800" dirty="0"/>
              <a:t> Gold Open Access</a:t>
            </a:r>
          </a:p>
          <a:p>
            <a:pPr marL="248400" indent="-248400">
              <a:lnSpc>
                <a:spcPct val="100000"/>
              </a:lnSpc>
              <a:buClr>
                <a:schemeClr val="accent1"/>
              </a:buClr>
              <a:buSzPct val="120000"/>
              <a:buFont typeface="Arial" panose="020B0604020202020204" pitchFamily="34" charset="0"/>
              <a:buChar char="•"/>
            </a:pPr>
            <a:r>
              <a:rPr lang="de-DE" sz="1800" dirty="0" err="1"/>
              <a:t>Provide</a:t>
            </a:r>
            <a:r>
              <a:rPr lang="de-DE" sz="1800" dirty="0"/>
              <a:t> Green Open Access for Closed Access </a:t>
            </a:r>
            <a:r>
              <a:rPr lang="de-DE" sz="1800" dirty="0" err="1"/>
              <a:t>publications</a:t>
            </a:r>
            <a:endParaRPr lang="de-DE" sz="1800" dirty="0"/>
          </a:p>
          <a:p>
            <a:pPr marL="248400" indent="-248400">
              <a:lnSpc>
                <a:spcPct val="100000"/>
              </a:lnSpc>
              <a:buClr>
                <a:schemeClr val="accent1"/>
              </a:buClr>
              <a:buSzPct val="120000"/>
              <a:buFont typeface="Arial" panose="020B0604020202020204" pitchFamily="34" charset="0"/>
              <a:buChar char="•"/>
            </a:pPr>
            <a:r>
              <a:rPr lang="de-DE" sz="1800" dirty="0"/>
              <a:t>Talk to </a:t>
            </a:r>
            <a:r>
              <a:rPr lang="de-DE" sz="1800" dirty="0" err="1"/>
              <a:t>your</a:t>
            </a:r>
            <a:r>
              <a:rPr lang="de-DE" sz="1800" dirty="0"/>
              <a:t> </a:t>
            </a:r>
            <a:r>
              <a:rPr lang="de-DE" sz="1800" dirty="0" err="1"/>
              <a:t>publishers</a:t>
            </a:r>
            <a:r>
              <a:rPr lang="de-DE" sz="1800" dirty="0"/>
              <a:t> </a:t>
            </a:r>
            <a:r>
              <a:rPr lang="de-DE" sz="1800" dirty="0" err="1"/>
              <a:t>as</a:t>
            </a:r>
            <a:r>
              <a:rPr lang="de-DE" sz="1800" dirty="0"/>
              <a:t> </a:t>
            </a:r>
            <a:r>
              <a:rPr lang="de-DE" sz="1800" dirty="0" err="1"/>
              <a:t>author</a:t>
            </a:r>
            <a:r>
              <a:rPr lang="de-DE" sz="1800" dirty="0"/>
              <a:t>, </a:t>
            </a:r>
            <a:r>
              <a:rPr lang="de-DE" sz="1800" dirty="0" err="1"/>
              <a:t>reviewer</a:t>
            </a:r>
            <a:r>
              <a:rPr lang="de-DE" sz="1800" dirty="0"/>
              <a:t> or </a:t>
            </a:r>
            <a:r>
              <a:rPr lang="de-DE" sz="1800" dirty="0" err="1"/>
              <a:t>even</a:t>
            </a:r>
            <a:r>
              <a:rPr lang="de-DE" sz="1800" dirty="0"/>
              <a:t> </a:t>
            </a:r>
            <a:r>
              <a:rPr lang="de-DE" sz="1800" dirty="0" err="1"/>
              <a:t>as</a:t>
            </a:r>
            <a:r>
              <a:rPr lang="de-DE" sz="1800" dirty="0"/>
              <a:t> </a:t>
            </a:r>
            <a:r>
              <a:rPr lang="de-DE" sz="1800" dirty="0" err="1"/>
              <a:t>editor</a:t>
            </a:r>
            <a:r>
              <a:rPr lang="de-DE" sz="1800" dirty="0"/>
              <a:t> to </a:t>
            </a:r>
            <a:r>
              <a:rPr lang="de-DE" sz="1800" dirty="0" err="1"/>
              <a:t>flip</a:t>
            </a:r>
            <a:r>
              <a:rPr lang="de-DE" sz="1800" dirty="0"/>
              <a:t> </a:t>
            </a:r>
            <a:r>
              <a:rPr lang="de-DE" sz="1800" dirty="0" err="1"/>
              <a:t>their</a:t>
            </a:r>
            <a:r>
              <a:rPr lang="de-DE" sz="1800" dirty="0"/>
              <a:t> </a:t>
            </a:r>
            <a:r>
              <a:rPr lang="de-DE" sz="1800" dirty="0" err="1"/>
              <a:t>journals</a:t>
            </a:r>
            <a:r>
              <a:rPr lang="de-DE" sz="1800" dirty="0"/>
              <a:t> or </a:t>
            </a:r>
            <a:r>
              <a:rPr lang="de-DE" sz="1800" dirty="0" err="1"/>
              <a:t>provide</a:t>
            </a:r>
            <a:r>
              <a:rPr lang="de-DE" sz="1800" dirty="0"/>
              <a:t> </a:t>
            </a:r>
            <a:r>
              <a:rPr lang="de-DE" sz="1800" dirty="0" err="1"/>
              <a:t>better</a:t>
            </a:r>
            <a:r>
              <a:rPr lang="de-DE" sz="1800" dirty="0"/>
              <a:t> Green Open Access </a:t>
            </a:r>
            <a:r>
              <a:rPr lang="de-DE" sz="1800" dirty="0" err="1"/>
              <a:t>conditions</a:t>
            </a:r>
            <a:endParaRPr lang="de-DE" sz="1800" dirty="0"/>
          </a:p>
          <a:p>
            <a:pPr marL="248400" indent="-248400">
              <a:lnSpc>
                <a:spcPct val="100000"/>
              </a:lnSpc>
              <a:buClr>
                <a:schemeClr val="accent1"/>
              </a:buClr>
              <a:buSzPct val="120000"/>
              <a:buFont typeface="Arial" panose="020B0604020202020204" pitchFamily="34" charset="0"/>
              <a:buChar char="•"/>
            </a:pPr>
            <a:endParaRPr lang="de-DE" sz="1200" dirty="0"/>
          </a:p>
          <a:p>
            <a:pPr marL="248400" indent="-248400">
              <a:lnSpc>
                <a:spcPct val="100000"/>
              </a:lnSpc>
              <a:buClr>
                <a:schemeClr val="accent1"/>
              </a:buClr>
              <a:buSzPct val="120000"/>
              <a:buFont typeface="Arial" panose="020B0604020202020204" pitchFamily="34" charset="0"/>
              <a:buChar char="•"/>
            </a:pPr>
            <a:endParaRPr lang="de-DE" sz="1200" dirty="0"/>
          </a:p>
          <a:p>
            <a:pPr marL="0" indent="0">
              <a:lnSpc>
                <a:spcPct val="100000"/>
              </a:lnSpc>
              <a:buClr>
                <a:schemeClr val="accent1"/>
              </a:buClr>
              <a:buSzPct val="120000"/>
              <a:buNone/>
            </a:pPr>
            <a:r>
              <a:rPr lang="de-DE" sz="2800" b="1" dirty="0">
                <a:solidFill>
                  <a:schemeClr val="accent1"/>
                </a:solidFill>
              </a:rPr>
              <a:t>Library</a:t>
            </a:r>
          </a:p>
          <a:p>
            <a:pPr marL="0" indent="0">
              <a:lnSpc>
                <a:spcPct val="100000"/>
              </a:lnSpc>
              <a:buClr>
                <a:schemeClr val="accent1"/>
              </a:buClr>
              <a:buSzPct val="120000"/>
              <a:buNone/>
            </a:pPr>
            <a:endParaRPr lang="de-DE" sz="800" dirty="0">
              <a:solidFill>
                <a:schemeClr val="accent1"/>
              </a:solidFill>
            </a:endParaRPr>
          </a:p>
          <a:p>
            <a:pPr marL="248400" indent="-248400">
              <a:lnSpc>
                <a:spcPct val="100000"/>
              </a:lnSpc>
              <a:buClr>
                <a:schemeClr val="accent1"/>
              </a:buClr>
              <a:buSzPct val="120000"/>
              <a:buFont typeface="Arial" panose="020B0604020202020204" pitchFamily="34" charset="0"/>
              <a:buChar char="•"/>
            </a:pPr>
            <a:r>
              <a:rPr lang="de-DE" sz="1800" dirty="0" err="1"/>
              <a:t>Provide</a:t>
            </a:r>
            <a:r>
              <a:rPr lang="de-DE" sz="1800" dirty="0"/>
              <a:t> </a:t>
            </a:r>
            <a:r>
              <a:rPr lang="de-DE" sz="1800" dirty="0" err="1"/>
              <a:t>money</a:t>
            </a:r>
            <a:r>
              <a:rPr lang="de-DE" sz="1800" dirty="0"/>
              <a:t> for Gold Open Access </a:t>
            </a:r>
            <a:r>
              <a:rPr lang="de-DE" sz="1800" dirty="0" err="1"/>
              <a:t>publications</a:t>
            </a:r>
            <a:r>
              <a:rPr lang="de-DE" sz="1800" dirty="0"/>
              <a:t> in a </a:t>
            </a:r>
            <a:r>
              <a:rPr lang="de-DE" sz="1800" dirty="0" err="1"/>
              <a:t>publication</a:t>
            </a:r>
            <a:r>
              <a:rPr lang="de-DE" sz="1800" dirty="0"/>
              <a:t> </a:t>
            </a:r>
            <a:r>
              <a:rPr lang="de-DE" sz="1800" dirty="0" err="1"/>
              <a:t>fund</a:t>
            </a:r>
            <a:endParaRPr lang="de-DE" sz="1800" dirty="0"/>
          </a:p>
          <a:p>
            <a:pPr marL="248400" indent="-248400">
              <a:lnSpc>
                <a:spcPct val="100000"/>
              </a:lnSpc>
              <a:buClr>
                <a:schemeClr val="accent1"/>
              </a:buClr>
              <a:buSzPct val="120000"/>
              <a:buFont typeface="Arial" panose="020B0604020202020204" pitchFamily="34" charset="0"/>
              <a:buChar char="•"/>
            </a:pPr>
            <a:r>
              <a:rPr lang="de-DE" sz="1800" dirty="0" err="1"/>
              <a:t>Provide</a:t>
            </a:r>
            <a:r>
              <a:rPr lang="de-DE" sz="1800" dirty="0"/>
              <a:t> </a:t>
            </a:r>
            <a:r>
              <a:rPr lang="de-DE" sz="1800" dirty="0" err="1"/>
              <a:t>infrastructure</a:t>
            </a:r>
            <a:r>
              <a:rPr lang="de-DE" sz="1800" dirty="0"/>
              <a:t> </a:t>
            </a:r>
            <a:r>
              <a:rPr lang="de-DE" sz="1800" dirty="0" err="1"/>
              <a:t>and</a:t>
            </a:r>
            <a:r>
              <a:rPr lang="de-DE" sz="1800" dirty="0"/>
              <a:t> </a:t>
            </a:r>
            <a:r>
              <a:rPr lang="de-DE" sz="1800" dirty="0" err="1"/>
              <a:t>assistance</a:t>
            </a:r>
            <a:r>
              <a:rPr lang="de-DE" sz="1800" dirty="0"/>
              <a:t> for Green Open Access</a:t>
            </a:r>
          </a:p>
          <a:p>
            <a:pPr marL="248400" indent="-248400">
              <a:lnSpc>
                <a:spcPct val="100000"/>
              </a:lnSpc>
              <a:buClr>
                <a:schemeClr val="accent1"/>
              </a:buClr>
              <a:buSzPct val="120000"/>
              <a:buFont typeface="Arial" panose="020B0604020202020204" pitchFamily="34" charset="0"/>
              <a:buChar char="•"/>
            </a:pPr>
            <a:r>
              <a:rPr lang="de-DE" sz="1800" dirty="0"/>
              <a:t>Training </a:t>
            </a:r>
            <a:r>
              <a:rPr lang="de-DE" sz="1800" dirty="0" err="1"/>
              <a:t>courses</a:t>
            </a:r>
            <a:r>
              <a:rPr lang="de-DE" sz="1800" dirty="0"/>
              <a:t> </a:t>
            </a:r>
            <a:r>
              <a:rPr lang="de-DE" sz="1800" dirty="0" err="1"/>
              <a:t>and</a:t>
            </a:r>
            <a:r>
              <a:rPr lang="de-DE" sz="1800" dirty="0"/>
              <a:t> online </a:t>
            </a:r>
            <a:r>
              <a:rPr lang="de-DE" sz="1800" dirty="0" err="1"/>
              <a:t>information</a:t>
            </a:r>
            <a:r>
              <a:rPr lang="de-DE" sz="1800" dirty="0"/>
              <a:t> </a:t>
            </a:r>
            <a:r>
              <a:rPr lang="de-DE" sz="1800" dirty="0" err="1"/>
              <a:t>about</a:t>
            </a:r>
            <a:r>
              <a:rPr lang="de-DE" sz="1800" dirty="0"/>
              <a:t> Open Access</a:t>
            </a:r>
          </a:p>
          <a:p>
            <a:pPr marL="248400" indent="-248400">
              <a:lnSpc>
                <a:spcPct val="100000"/>
              </a:lnSpc>
              <a:buClr>
                <a:schemeClr val="accent1"/>
              </a:buClr>
              <a:buSzPct val="120000"/>
              <a:buFont typeface="Arial" panose="020B0604020202020204" pitchFamily="34" charset="0"/>
              <a:buChar char="•"/>
            </a:pPr>
            <a:r>
              <a:rPr lang="de-DE" sz="1800" dirty="0" err="1"/>
              <a:t>Negotiations</a:t>
            </a:r>
            <a:r>
              <a:rPr lang="de-DE" sz="1800" dirty="0"/>
              <a:t> </a:t>
            </a:r>
            <a:r>
              <a:rPr lang="de-DE" sz="1800" dirty="0" err="1"/>
              <a:t>with</a:t>
            </a:r>
            <a:r>
              <a:rPr lang="de-DE" sz="1800" dirty="0"/>
              <a:t> </a:t>
            </a:r>
            <a:r>
              <a:rPr lang="de-DE" sz="1800" dirty="0" err="1"/>
              <a:t>publishers</a:t>
            </a:r>
            <a:r>
              <a:rPr lang="de-DE" sz="1800" dirty="0"/>
              <a:t>, e.g. for Open Access </a:t>
            </a:r>
            <a:r>
              <a:rPr lang="de-DE" sz="1800" dirty="0" err="1"/>
              <a:t>cooperations</a:t>
            </a:r>
            <a:r>
              <a:rPr lang="de-DE" sz="1800" dirty="0"/>
              <a:t> </a:t>
            </a:r>
            <a:r>
              <a:rPr lang="de-DE" sz="1800" dirty="0" err="1"/>
              <a:t>and</a:t>
            </a:r>
            <a:r>
              <a:rPr lang="de-DE" sz="1800" dirty="0"/>
              <a:t> in </a:t>
            </a:r>
            <a:r>
              <a:rPr lang="de-DE" sz="1800" dirty="0" err="1"/>
              <a:t>project</a:t>
            </a:r>
            <a:r>
              <a:rPr lang="de-DE" sz="1800" dirty="0"/>
              <a:t> DEAL</a:t>
            </a:r>
          </a:p>
        </p:txBody>
      </p:sp>
    </p:spTree>
    <p:extLst>
      <p:ext uri="{BB962C8B-B14F-4D97-AF65-F5344CB8AC3E}">
        <p14:creationId xmlns:p14="http://schemas.microsoft.com/office/powerpoint/2010/main" val="1772829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Create </a:t>
            </a:r>
            <a:r>
              <a:rPr lang="de-DE" dirty="0" err="1"/>
              <a:t>juser</a:t>
            </a:r>
            <a:r>
              <a:rPr lang="de-DE" dirty="0"/>
              <a:t> </a:t>
            </a:r>
            <a:r>
              <a:rPr lang="de-DE" dirty="0" err="1"/>
              <a:t>entry</a:t>
            </a:r>
            <a:endParaRPr lang="de-DE" dirty="0"/>
          </a:p>
        </p:txBody>
      </p:sp>
      <p:pic>
        <p:nvPicPr>
          <p:cNvPr id="3" name="Grafik 2"/>
          <p:cNvPicPr>
            <a:picLocks noChangeAspect="1"/>
          </p:cNvPicPr>
          <p:nvPr/>
        </p:nvPicPr>
        <p:blipFill rotWithShape="1">
          <a:blip r:embed="rId2"/>
          <a:srcRect t="9680" b="9680"/>
          <a:stretch/>
        </p:blipFill>
        <p:spPr>
          <a:xfrm>
            <a:off x="359664" y="1198800"/>
            <a:ext cx="8425562" cy="4246424"/>
          </a:xfrm>
          <a:prstGeom prst="rect">
            <a:avLst/>
          </a:prstGeom>
        </p:spPr>
      </p:pic>
    </p:spTree>
    <p:extLst>
      <p:ext uri="{BB962C8B-B14F-4D97-AF65-F5344CB8AC3E}">
        <p14:creationId xmlns:p14="http://schemas.microsoft.com/office/powerpoint/2010/main" val="1652912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Create </a:t>
            </a:r>
            <a:r>
              <a:rPr lang="de-DE" dirty="0" err="1"/>
              <a:t>juser</a:t>
            </a:r>
            <a:r>
              <a:rPr lang="de-DE" dirty="0"/>
              <a:t> </a:t>
            </a:r>
            <a:r>
              <a:rPr lang="de-DE" dirty="0" err="1"/>
              <a:t>entry</a:t>
            </a:r>
            <a:endParaRPr lang="de-DE" dirty="0"/>
          </a:p>
        </p:txBody>
      </p:sp>
      <p:pic>
        <p:nvPicPr>
          <p:cNvPr id="4" name="Grafik 3"/>
          <p:cNvPicPr>
            <a:picLocks noChangeAspect="1"/>
          </p:cNvPicPr>
          <p:nvPr/>
        </p:nvPicPr>
        <p:blipFill rotWithShape="1">
          <a:blip r:embed="rId2"/>
          <a:srcRect t="9680" r="1176" b="5900"/>
          <a:stretch/>
        </p:blipFill>
        <p:spPr>
          <a:xfrm>
            <a:off x="359663" y="1196752"/>
            <a:ext cx="8425562" cy="4498362"/>
          </a:xfrm>
          <a:prstGeom prst="rect">
            <a:avLst/>
          </a:prstGeom>
        </p:spPr>
      </p:pic>
    </p:spTree>
    <p:extLst>
      <p:ext uri="{BB962C8B-B14F-4D97-AF65-F5344CB8AC3E}">
        <p14:creationId xmlns:p14="http://schemas.microsoft.com/office/powerpoint/2010/main" val="267017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898867856"/>
              </p:ext>
            </p:extLst>
          </p:nvPr>
        </p:nvGraphicFramePr>
        <p:xfrm>
          <a:off x="251520" y="260648"/>
          <a:ext cx="8568952" cy="6498568"/>
        </p:xfrm>
        <a:graphic>
          <a:graphicData uri="http://schemas.openxmlformats.org/drawingml/2006/table">
            <a:tbl>
              <a:tblPr firstRow="1" bandRow="1">
                <a:tableStyleId>{5C22544A-7EE6-4342-B048-85BDC9FD1C3A}</a:tableStyleId>
              </a:tblPr>
              <a:tblGrid>
                <a:gridCol w="1886743">
                  <a:extLst>
                    <a:ext uri="{9D8B030D-6E8A-4147-A177-3AD203B41FA5}">
                      <a16:colId xmlns:a16="http://schemas.microsoft.com/office/drawing/2014/main" val="20000"/>
                    </a:ext>
                  </a:extLst>
                </a:gridCol>
                <a:gridCol w="2201198">
                  <a:extLst>
                    <a:ext uri="{9D8B030D-6E8A-4147-A177-3AD203B41FA5}">
                      <a16:colId xmlns:a16="http://schemas.microsoft.com/office/drawing/2014/main" val="20001"/>
                    </a:ext>
                  </a:extLst>
                </a:gridCol>
                <a:gridCol w="4481011">
                  <a:extLst>
                    <a:ext uri="{9D8B030D-6E8A-4147-A177-3AD203B41FA5}">
                      <a16:colId xmlns:a16="http://schemas.microsoft.com/office/drawing/2014/main" val="20002"/>
                    </a:ext>
                  </a:extLst>
                </a:gridCol>
              </a:tblGrid>
              <a:tr h="1281742">
                <a:tc rowSpan="2">
                  <a:txBody>
                    <a:bodyPr/>
                    <a:lstStyle/>
                    <a:p>
                      <a:pPr algn="ctr"/>
                      <a:r>
                        <a:rPr lang="de-DE" dirty="0">
                          <a:ln>
                            <a:noFill/>
                          </a:ln>
                          <a:solidFill>
                            <a:schemeClr val="tx1"/>
                          </a:solidFill>
                        </a:rPr>
                        <a:t>Open Access Journals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de-DE" sz="1600" b="0" dirty="0">
                        <a:ln>
                          <a:noFill/>
                        </a:ln>
                        <a:solidFill>
                          <a:schemeClr val="tx1"/>
                        </a:solidFill>
                      </a:endParaRPr>
                    </a:p>
                    <a:p>
                      <a:pPr algn="ctr"/>
                      <a:r>
                        <a:rPr lang="de-DE" sz="1600" b="0" dirty="0">
                          <a:ln>
                            <a:noFill/>
                          </a:ln>
                          <a:solidFill>
                            <a:schemeClr val="tx1"/>
                          </a:solidFill>
                        </a:rPr>
                        <a:t>Diamond </a:t>
                      </a:r>
                    </a:p>
                    <a:p>
                      <a:pPr algn="ctr"/>
                      <a:r>
                        <a:rPr lang="de-DE" sz="1600" b="0" dirty="0">
                          <a:ln>
                            <a:noFill/>
                          </a:ln>
                          <a:solidFill>
                            <a:schemeClr val="tx1"/>
                          </a:solidFill>
                        </a:rPr>
                        <a:t>Open Access</a:t>
                      </a:r>
                    </a:p>
                    <a:p>
                      <a:pPr algn="ctr"/>
                      <a:endParaRPr lang="de-DE" sz="1600" dirty="0">
                        <a:ln>
                          <a:noFill/>
                        </a:ln>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de-DE" sz="1400" b="0" u="none" dirty="0" err="1">
                          <a:ln>
                            <a:noFill/>
                          </a:ln>
                          <a:solidFill>
                            <a:schemeClr val="tx1"/>
                          </a:solidFill>
                        </a:rPr>
                        <a:t>Publisher‘s</a:t>
                      </a:r>
                      <a:r>
                        <a:rPr lang="de-DE" sz="1400" b="0" u="none" dirty="0">
                          <a:ln>
                            <a:noFill/>
                          </a:ln>
                          <a:solidFill>
                            <a:schemeClr val="tx1"/>
                          </a:solidFill>
                        </a:rPr>
                        <a:t> </a:t>
                      </a:r>
                      <a:r>
                        <a:rPr lang="de-DE" sz="1400" b="0" u="none" dirty="0" err="1">
                          <a:ln>
                            <a:noFill/>
                          </a:ln>
                          <a:solidFill>
                            <a:schemeClr val="tx1"/>
                          </a:solidFill>
                        </a:rPr>
                        <a:t>version</a:t>
                      </a:r>
                      <a:r>
                        <a:rPr lang="de-DE" sz="1400" b="0" u="none" dirty="0">
                          <a:ln>
                            <a:noFill/>
                          </a:ln>
                          <a:solidFill>
                            <a:schemeClr val="tx1"/>
                          </a:solidFill>
                        </a:rPr>
                        <a:t> </a:t>
                      </a:r>
                      <a:r>
                        <a:rPr lang="de-DE" sz="1400" b="0" dirty="0" err="1">
                          <a:ln>
                            <a:noFill/>
                          </a:ln>
                          <a:solidFill>
                            <a:schemeClr val="tx1"/>
                          </a:solidFill>
                        </a:rPr>
                        <a:t>immediately</a:t>
                      </a:r>
                      <a:r>
                        <a:rPr lang="de-DE" sz="1400" b="0" baseline="0" dirty="0">
                          <a:ln>
                            <a:noFill/>
                          </a:ln>
                          <a:solidFill>
                            <a:schemeClr val="tx1"/>
                          </a:solidFill>
                        </a:rPr>
                        <a:t> </a:t>
                      </a:r>
                      <a:r>
                        <a:rPr lang="de-DE" sz="1400" b="0" dirty="0" err="1">
                          <a:ln>
                            <a:noFill/>
                          </a:ln>
                          <a:solidFill>
                            <a:schemeClr val="tx1"/>
                          </a:solidFill>
                        </a:rPr>
                        <a:t>available</a:t>
                      </a:r>
                      <a:r>
                        <a:rPr lang="de-DE" sz="1400" b="0" dirty="0">
                          <a:ln>
                            <a:noFill/>
                          </a:ln>
                          <a:solidFill>
                            <a:schemeClr val="tx1"/>
                          </a:solidFill>
                        </a:rPr>
                        <a:t> </a:t>
                      </a:r>
                      <a:r>
                        <a:rPr lang="de-DE" sz="1400" b="0" kern="1200" baseline="0" dirty="0" err="1">
                          <a:ln>
                            <a:noFill/>
                          </a:ln>
                          <a:solidFill>
                            <a:schemeClr val="bg1">
                              <a:lumMod val="50000"/>
                            </a:schemeClr>
                          </a:solidFill>
                          <a:latin typeface="+mn-lt"/>
                          <a:ea typeface="+mn-ea"/>
                          <a:cs typeface="+mn-cs"/>
                        </a:rPr>
                        <a:t>without</a:t>
                      </a:r>
                      <a:r>
                        <a:rPr lang="de-DE" sz="1400" b="0" kern="1200" baseline="0" dirty="0">
                          <a:ln>
                            <a:noFill/>
                          </a:ln>
                          <a:solidFill>
                            <a:schemeClr val="bg1">
                              <a:lumMod val="50000"/>
                            </a:schemeClr>
                          </a:solidFill>
                          <a:latin typeface="+mn-lt"/>
                          <a:ea typeface="+mn-ea"/>
                          <a:cs typeface="+mn-cs"/>
                        </a:rPr>
                        <a:t> </a:t>
                      </a:r>
                      <a:r>
                        <a:rPr lang="de-DE" sz="1400" b="0" kern="1200" baseline="0" dirty="0" err="1">
                          <a:ln>
                            <a:noFill/>
                          </a:ln>
                          <a:solidFill>
                            <a:schemeClr val="bg1">
                              <a:lumMod val="50000"/>
                            </a:schemeClr>
                          </a:solidFill>
                          <a:latin typeface="+mn-lt"/>
                          <a:ea typeface="+mn-ea"/>
                          <a:cs typeface="+mn-cs"/>
                        </a:rPr>
                        <a:t>restrictions</a:t>
                      </a:r>
                      <a:r>
                        <a:rPr lang="de-DE" sz="1400" b="0" kern="1200" baseline="0" dirty="0">
                          <a:ln>
                            <a:noFill/>
                          </a:ln>
                          <a:solidFill>
                            <a:schemeClr val="bg1">
                              <a:lumMod val="50000"/>
                            </a:schemeClr>
                          </a:solidFill>
                          <a:latin typeface="+mn-lt"/>
                          <a:ea typeface="+mn-ea"/>
                          <a:cs typeface="+mn-cs"/>
                        </a:rPr>
                        <a:t> </a:t>
                      </a:r>
                      <a:r>
                        <a:rPr lang="de-DE" sz="1400" b="0" baseline="0" dirty="0">
                          <a:ln>
                            <a:noFill/>
                          </a:ln>
                          <a:solidFill>
                            <a:schemeClr val="tx1"/>
                          </a:solidFill>
                        </a:rPr>
                        <a:t>on </a:t>
                      </a:r>
                      <a:r>
                        <a:rPr lang="de-DE" sz="1400" b="0" baseline="0" dirty="0" err="1">
                          <a:ln>
                            <a:noFill/>
                          </a:ln>
                          <a:solidFill>
                            <a:schemeClr val="tx1"/>
                          </a:solidFill>
                        </a:rPr>
                        <a:t>publisher‘s</a:t>
                      </a:r>
                      <a:r>
                        <a:rPr lang="de-DE" sz="1400" b="0" baseline="0" dirty="0">
                          <a:ln>
                            <a:noFill/>
                          </a:ln>
                          <a:solidFill>
                            <a:schemeClr val="tx1"/>
                          </a:solidFill>
                        </a:rPr>
                        <a:t> </a:t>
                      </a:r>
                      <a:r>
                        <a:rPr lang="de-DE" sz="1400" b="0" baseline="0" dirty="0" err="1">
                          <a:ln>
                            <a:noFill/>
                          </a:ln>
                          <a:solidFill>
                            <a:schemeClr val="tx1"/>
                          </a:solidFill>
                        </a:rPr>
                        <a:t>website</a:t>
                      </a:r>
                      <a:endParaRPr lang="de-DE" sz="1400" b="0" baseline="0" dirty="0">
                        <a:ln>
                          <a:noFill/>
                        </a:ln>
                        <a:solidFill>
                          <a:schemeClr val="tx1"/>
                        </a:solidFill>
                      </a:endParaRPr>
                    </a:p>
                    <a:p>
                      <a:pPr marL="285750" indent="-285750">
                        <a:buFont typeface="Arial" panose="020B0604020202020204" pitchFamily="34" charset="0"/>
                        <a:buChar char="•"/>
                      </a:pPr>
                      <a:r>
                        <a:rPr lang="de-DE" sz="1400" b="0" kern="1200" baseline="0" dirty="0" err="1">
                          <a:ln>
                            <a:noFill/>
                          </a:ln>
                          <a:solidFill>
                            <a:schemeClr val="bg1">
                              <a:lumMod val="50000"/>
                            </a:schemeClr>
                          </a:solidFill>
                          <a:latin typeface="+mn-lt"/>
                          <a:ea typeface="+mn-ea"/>
                          <a:cs typeface="+mn-cs"/>
                        </a:rPr>
                        <a:t>No</a:t>
                      </a:r>
                      <a:r>
                        <a:rPr lang="de-DE" sz="1400" b="0" kern="1200" baseline="0" dirty="0">
                          <a:ln>
                            <a:noFill/>
                          </a:ln>
                          <a:solidFill>
                            <a:schemeClr val="bg1">
                              <a:lumMod val="50000"/>
                            </a:schemeClr>
                          </a:solidFill>
                          <a:latin typeface="+mn-lt"/>
                          <a:ea typeface="+mn-ea"/>
                          <a:cs typeface="+mn-cs"/>
                        </a:rPr>
                        <a:t> </a:t>
                      </a:r>
                      <a:r>
                        <a:rPr lang="de-DE" sz="1400" b="0" kern="1200" baseline="0" dirty="0" err="1">
                          <a:ln>
                            <a:noFill/>
                          </a:ln>
                          <a:solidFill>
                            <a:schemeClr val="bg1">
                              <a:lumMod val="50000"/>
                            </a:schemeClr>
                          </a:solidFill>
                          <a:latin typeface="+mn-lt"/>
                          <a:ea typeface="+mn-ea"/>
                          <a:cs typeface="+mn-cs"/>
                        </a:rPr>
                        <a:t>Article</a:t>
                      </a:r>
                      <a:r>
                        <a:rPr lang="de-DE" sz="1400" b="0" kern="1200" baseline="0" dirty="0">
                          <a:ln>
                            <a:noFill/>
                          </a:ln>
                          <a:solidFill>
                            <a:schemeClr val="bg1">
                              <a:lumMod val="50000"/>
                            </a:schemeClr>
                          </a:solidFill>
                          <a:latin typeface="+mn-lt"/>
                          <a:ea typeface="+mn-ea"/>
                          <a:cs typeface="+mn-cs"/>
                        </a:rPr>
                        <a:t> Processing Charge</a:t>
                      </a:r>
                    </a:p>
                    <a:p>
                      <a:pPr marL="285750" indent="-285750">
                        <a:buFont typeface="Arial" panose="020B0604020202020204" pitchFamily="34" charset="0"/>
                        <a:buChar char="•"/>
                      </a:pPr>
                      <a:r>
                        <a:rPr lang="de-DE" sz="1400" b="0" baseline="0" dirty="0" err="1">
                          <a:ln>
                            <a:noFill/>
                          </a:ln>
                          <a:solidFill>
                            <a:schemeClr val="tx1"/>
                          </a:solidFill>
                        </a:rPr>
                        <a:t>No</a:t>
                      </a:r>
                      <a:r>
                        <a:rPr lang="de-DE" sz="1400" b="0" baseline="0" dirty="0">
                          <a:ln>
                            <a:noFill/>
                          </a:ln>
                          <a:solidFill>
                            <a:schemeClr val="tx1"/>
                          </a:solidFill>
                        </a:rPr>
                        <a:t> additional </a:t>
                      </a:r>
                      <a:r>
                        <a:rPr lang="de-DE" sz="1400" b="0" baseline="0" dirty="0" err="1">
                          <a:ln>
                            <a:noFill/>
                          </a:ln>
                          <a:solidFill>
                            <a:schemeClr val="tx1"/>
                          </a:solidFill>
                        </a:rPr>
                        <a:t>charge</a:t>
                      </a:r>
                      <a:endParaRPr lang="de-DE" sz="1400" b="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Author</a:t>
                      </a:r>
                      <a:r>
                        <a:rPr lang="de-DE" sz="1400" b="0" baseline="0" dirty="0">
                          <a:ln>
                            <a:noFill/>
                          </a:ln>
                          <a:solidFill>
                            <a:schemeClr val="tx1"/>
                          </a:solidFill>
                        </a:rPr>
                        <a:t> </a:t>
                      </a:r>
                      <a:r>
                        <a:rPr lang="de-DE" sz="1400" b="0" baseline="0" dirty="0" err="1">
                          <a:ln>
                            <a:noFill/>
                          </a:ln>
                          <a:solidFill>
                            <a:schemeClr val="tx1"/>
                          </a:solidFill>
                        </a:rPr>
                        <a:t>retains</a:t>
                      </a:r>
                      <a:r>
                        <a:rPr lang="de-DE" sz="1400" b="0" baseline="0" dirty="0">
                          <a:ln>
                            <a:noFill/>
                          </a:ln>
                          <a:solidFill>
                            <a:schemeClr val="tx1"/>
                          </a:solidFill>
                        </a:rPr>
                        <a:t> </a:t>
                      </a:r>
                      <a:r>
                        <a:rPr lang="de-DE" sz="1400" b="0" baseline="0" dirty="0" err="1">
                          <a:ln>
                            <a:noFill/>
                          </a:ln>
                          <a:solidFill>
                            <a:schemeClr val="tx1"/>
                          </a:solidFill>
                        </a:rPr>
                        <a:t>the</a:t>
                      </a:r>
                      <a:r>
                        <a:rPr lang="de-DE" sz="1400" b="0" baseline="0" dirty="0">
                          <a:ln>
                            <a:noFill/>
                          </a:ln>
                          <a:solidFill>
                            <a:schemeClr val="tx1"/>
                          </a:solidFill>
                        </a:rPr>
                        <a:t> </a:t>
                      </a:r>
                      <a:r>
                        <a:rPr lang="de-DE" sz="1400" b="0" baseline="0" dirty="0" err="1">
                          <a:ln>
                            <a:noFill/>
                          </a:ln>
                          <a:solidFill>
                            <a:schemeClr val="tx1"/>
                          </a:solidFill>
                        </a:rPr>
                        <a:t>copyright</a:t>
                      </a:r>
                      <a:endParaRPr lang="de-DE" sz="1400" b="0" baseline="0" dirty="0">
                        <a:ln>
                          <a:noFill/>
                        </a:ln>
                        <a:solidFill>
                          <a:schemeClr val="tx1"/>
                        </a:solidFill>
                      </a:endParaRPr>
                    </a:p>
                  </a:txBody>
                  <a:tcPr>
                    <a:solidFill>
                      <a:schemeClr val="bg1"/>
                    </a:solidFill>
                  </a:tcPr>
                </a:tc>
                <a:extLst>
                  <a:ext uri="{0D108BD9-81ED-4DB2-BD59-A6C34878D82A}">
                    <a16:rowId xmlns:a16="http://schemas.microsoft.com/office/drawing/2014/main" val="4172270585"/>
                  </a:ext>
                </a:extLst>
              </a:tr>
              <a:tr h="1281742">
                <a:tc vMerge="1">
                  <a:txBody>
                    <a:bodyPr/>
                    <a:lstStyle/>
                    <a:p>
                      <a:pPr algn="ctr"/>
                      <a:endParaRPr lang="de-DE" dirty="0">
                        <a:ln>
                          <a:noFill/>
                        </a:ln>
                      </a:endParaRPr>
                    </a:p>
                  </a:txBody>
                  <a:tcPr anchor="ctr">
                    <a:solidFill>
                      <a:srgbClr val="FFC000"/>
                    </a:solidFill>
                  </a:tcPr>
                </a:tc>
                <a:tc>
                  <a:txBody>
                    <a:bodyPr/>
                    <a:lstStyle/>
                    <a:p>
                      <a:pPr algn="ctr"/>
                      <a:r>
                        <a:rPr lang="de-DE" sz="1600" dirty="0">
                          <a:ln>
                            <a:noFill/>
                          </a:ln>
                        </a:rPr>
                        <a:t>Gold </a:t>
                      </a:r>
                    </a:p>
                    <a:p>
                      <a:pPr algn="ctr"/>
                      <a:r>
                        <a:rPr lang="de-DE" sz="1600" dirty="0">
                          <a:ln>
                            <a:noFill/>
                          </a:ln>
                        </a:rPr>
                        <a:t>Open Access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285750" indent="-285750">
                        <a:buFont typeface="Arial" panose="020B0604020202020204" pitchFamily="34" charset="0"/>
                        <a:buChar char="•"/>
                      </a:pPr>
                      <a:r>
                        <a:rPr lang="de-DE" sz="1400" b="0" u="none" dirty="0">
                          <a:ln>
                            <a:noFill/>
                          </a:ln>
                          <a:solidFill>
                            <a:schemeClr val="tx1"/>
                          </a:solidFill>
                        </a:rPr>
                        <a:t>Publisher‘s </a:t>
                      </a:r>
                      <a:r>
                        <a:rPr lang="de-DE" sz="1400" b="0" u="none" dirty="0" err="1">
                          <a:ln>
                            <a:noFill/>
                          </a:ln>
                          <a:solidFill>
                            <a:schemeClr val="tx1"/>
                          </a:solidFill>
                        </a:rPr>
                        <a:t>version</a:t>
                      </a:r>
                      <a:r>
                        <a:rPr lang="de-DE" sz="1400" b="0" u="none" dirty="0">
                          <a:ln>
                            <a:noFill/>
                          </a:ln>
                          <a:solidFill>
                            <a:schemeClr val="tx1"/>
                          </a:solidFill>
                        </a:rPr>
                        <a:t> </a:t>
                      </a:r>
                      <a:r>
                        <a:rPr lang="de-DE" sz="1400" b="0" dirty="0" err="1">
                          <a:ln>
                            <a:noFill/>
                          </a:ln>
                          <a:solidFill>
                            <a:schemeClr val="tx1"/>
                          </a:solidFill>
                        </a:rPr>
                        <a:t>immediately</a:t>
                      </a:r>
                      <a:r>
                        <a:rPr lang="de-DE" sz="1400" b="0" baseline="0" dirty="0">
                          <a:ln>
                            <a:noFill/>
                          </a:ln>
                          <a:solidFill>
                            <a:schemeClr val="tx1"/>
                          </a:solidFill>
                        </a:rPr>
                        <a:t> </a:t>
                      </a:r>
                      <a:r>
                        <a:rPr lang="de-DE" sz="1400" b="0" dirty="0" err="1">
                          <a:ln>
                            <a:noFill/>
                          </a:ln>
                          <a:solidFill>
                            <a:schemeClr val="tx1"/>
                          </a:solidFill>
                        </a:rPr>
                        <a:t>available</a:t>
                      </a:r>
                      <a:r>
                        <a:rPr lang="de-DE" sz="1400" b="0" dirty="0">
                          <a:ln>
                            <a:noFill/>
                          </a:ln>
                          <a:solidFill>
                            <a:schemeClr val="tx1"/>
                          </a:solidFill>
                        </a:rPr>
                        <a:t> </a:t>
                      </a:r>
                      <a:r>
                        <a:rPr lang="de-DE" sz="1400" b="0" baseline="0" dirty="0" err="1">
                          <a:ln>
                            <a:noFill/>
                          </a:ln>
                          <a:solidFill>
                            <a:srgbClr val="FFC000"/>
                          </a:solidFill>
                        </a:rPr>
                        <a:t>without</a:t>
                      </a:r>
                      <a:r>
                        <a:rPr lang="de-DE" sz="1400" b="0" baseline="0" dirty="0">
                          <a:ln>
                            <a:noFill/>
                          </a:ln>
                          <a:solidFill>
                            <a:srgbClr val="FFC000"/>
                          </a:solidFill>
                        </a:rPr>
                        <a:t> </a:t>
                      </a:r>
                      <a:r>
                        <a:rPr lang="de-DE" sz="1400" b="0" baseline="0" dirty="0" err="1">
                          <a:ln>
                            <a:noFill/>
                          </a:ln>
                          <a:solidFill>
                            <a:srgbClr val="FFC000"/>
                          </a:solidFill>
                        </a:rPr>
                        <a:t>restrictions</a:t>
                      </a:r>
                      <a:r>
                        <a:rPr lang="de-DE" sz="1400" b="0" baseline="0" dirty="0">
                          <a:ln>
                            <a:noFill/>
                          </a:ln>
                          <a:solidFill>
                            <a:srgbClr val="FFC000"/>
                          </a:solidFill>
                        </a:rPr>
                        <a:t> </a:t>
                      </a:r>
                      <a:r>
                        <a:rPr lang="de-DE" sz="1400" b="0" baseline="0" dirty="0">
                          <a:ln>
                            <a:noFill/>
                          </a:ln>
                          <a:solidFill>
                            <a:schemeClr val="tx1"/>
                          </a:solidFill>
                        </a:rPr>
                        <a:t>on </a:t>
                      </a:r>
                      <a:r>
                        <a:rPr lang="de-DE" sz="1400" b="0" baseline="0" dirty="0" err="1">
                          <a:ln>
                            <a:noFill/>
                          </a:ln>
                          <a:solidFill>
                            <a:schemeClr val="tx1"/>
                          </a:solidFill>
                        </a:rPr>
                        <a:t>publisher‘s</a:t>
                      </a:r>
                      <a:r>
                        <a:rPr lang="de-DE" sz="1400" b="0" baseline="0" dirty="0">
                          <a:ln>
                            <a:noFill/>
                          </a:ln>
                          <a:solidFill>
                            <a:schemeClr val="tx1"/>
                          </a:solidFill>
                        </a:rPr>
                        <a:t> </a:t>
                      </a:r>
                      <a:r>
                        <a:rPr lang="de-DE" sz="1400" b="0" baseline="0" dirty="0" err="1">
                          <a:ln>
                            <a:noFill/>
                          </a:ln>
                          <a:solidFill>
                            <a:schemeClr val="tx1"/>
                          </a:solidFill>
                        </a:rPr>
                        <a:t>website</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Article</a:t>
                      </a:r>
                      <a:r>
                        <a:rPr lang="de-DE" sz="1400" b="0" baseline="0" dirty="0">
                          <a:ln>
                            <a:noFill/>
                          </a:ln>
                          <a:solidFill>
                            <a:schemeClr val="tx1"/>
                          </a:solidFill>
                        </a:rPr>
                        <a:t> Processing Charge</a:t>
                      </a:r>
                    </a:p>
                    <a:p>
                      <a:pPr marL="285750" indent="-285750">
                        <a:buFont typeface="Arial" panose="020B0604020202020204" pitchFamily="34" charset="0"/>
                        <a:buChar char="•"/>
                      </a:pPr>
                      <a:r>
                        <a:rPr lang="de-DE" sz="1400" b="0" baseline="0" dirty="0" err="1">
                          <a:ln>
                            <a:noFill/>
                          </a:ln>
                          <a:solidFill>
                            <a:schemeClr val="tx1"/>
                          </a:solidFill>
                        </a:rPr>
                        <a:t>No</a:t>
                      </a:r>
                      <a:r>
                        <a:rPr lang="de-DE" sz="1400" b="0" baseline="0" dirty="0">
                          <a:ln>
                            <a:noFill/>
                          </a:ln>
                          <a:solidFill>
                            <a:schemeClr val="tx1"/>
                          </a:solidFill>
                        </a:rPr>
                        <a:t> additional </a:t>
                      </a:r>
                      <a:r>
                        <a:rPr lang="de-DE" sz="1400" b="0" baseline="0" dirty="0" err="1">
                          <a:ln>
                            <a:noFill/>
                          </a:ln>
                          <a:solidFill>
                            <a:schemeClr val="tx1"/>
                          </a:solidFill>
                        </a:rPr>
                        <a:t>charge</a:t>
                      </a:r>
                      <a:endParaRPr lang="de-DE" sz="1400" b="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Author</a:t>
                      </a:r>
                      <a:r>
                        <a:rPr lang="de-DE" sz="1400" b="0" baseline="0" dirty="0">
                          <a:ln>
                            <a:noFill/>
                          </a:ln>
                          <a:solidFill>
                            <a:schemeClr val="tx1"/>
                          </a:solidFill>
                        </a:rPr>
                        <a:t> </a:t>
                      </a:r>
                      <a:r>
                        <a:rPr lang="de-DE" sz="1400" b="0" baseline="0" dirty="0" err="1">
                          <a:ln>
                            <a:noFill/>
                          </a:ln>
                          <a:solidFill>
                            <a:schemeClr val="tx1"/>
                          </a:solidFill>
                        </a:rPr>
                        <a:t>retains</a:t>
                      </a:r>
                      <a:r>
                        <a:rPr lang="de-DE" sz="1400" b="0" baseline="0" dirty="0">
                          <a:ln>
                            <a:noFill/>
                          </a:ln>
                          <a:solidFill>
                            <a:schemeClr val="tx1"/>
                          </a:solidFill>
                        </a:rPr>
                        <a:t> the </a:t>
                      </a:r>
                      <a:r>
                        <a:rPr lang="de-DE" sz="1400" b="0" baseline="0" dirty="0" err="1">
                          <a:ln>
                            <a:noFill/>
                          </a:ln>
                          <a:solidFill>
                            <a:schemeClr val="tx1"/>
                          </a:solidFill>
                        </a:rPr>
                        <a:t>copyright</a:t>
                      </a:r>
                      <a:endParaRPr lang="de-DE" sz="1400" b="0" baseline="0" dirty="0">
                        <a:ln>
                          <a:noFill/>
                        </a:ln>
                        <a:solidFill>
                          <a:schemeClr val="tx1"/>
                        </a:solidFill>
                      </a:endParaRPr>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r h="1281742">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b="1" dirty="0" err="1">
                          <a:solidFill>
                            <a:schemeClr val="bg1"/>
                          </a:solidFill>
                        </a:rPr>
                        <a:t>Subscription</a:t>
                      </a:r>
                      <a:r>
                        <a:rPr lang="de-DE" b="1" dirty="0">
                          <a:solidFill>
                            <a:schemeClr val="bg1"/>
                          </a:solidFill>
                        </a:rPr>
                        <a:t> Journals</a:t>
                      </a:r>
                    </a:p>
                  </a:txBody>
                  <a:tcPr anchor="ctr">
                    <a:lnT w="12700" cap="flat" cmpd="sng" algn="ctr">
                      <a:solidFill>
                        <a:schemeClr val="bg1"/>
                      </a:solidFill>
                      <a:prstDash val="solid"/>
                      <a:round/>
                      <a:headEnd type="none" w="med" len="med"/>
                      <a:tailEnd type="none" w="med" len="med"/>
                    </a:lnT>
                    <a:solidFill>
                      <a:srgbClr val="7F7F7F"/>
                    </a:solidFill>
                  </a:tcPr>
                </a:tc>
                <a:tc>
                  <a:txBody>
                    <a:bodyPr/>
                    <a:lstStyle/>
                    <a:p>
                      <a:pPr algn="ctr"/>
                      <a:r>
                        <a:rPr lang="de-DE" sz="1600" b="1" dirty="0">
                          <a:solidFill>
                            <a:schemeClr val="bg1"/>
                          </a:solidFill>
                        </a:rPr>
                        <a:t>Green </a:t>
                      </a:r>
                    </a:p>
                    <a:p>
                      <a:pPr algn="ctr"/>
                      <a:r>
                        <a:rPr lang="de-DE" sz="1600" b="1" dirty="0">
                          <a:solidFill>
                            <a:schemeClr val="bg1"/>
                          </a:solidFill>
                        </a:rPr>
                        <a:t>Open Access</a:t>
                      </a:r>
                    </a:p>
                  </a:txBody>
                  <a:tcPr anchor="ctr">
                    <a:lnT w="12700" cap="flat" cmpd="sng" algn="ctr">
                      <a:solidFill>
                        <a:schemeClr val="bg1"/>
                      </a:solidFill>
                      <a:prstDash val="solid"/>
                      <a:round/>
                      <a:headEnd type="none" w="med" len="med"/>
                      <a:tailEnd type="none" w="med" len="med"/>
                    </a:lnT>
                    <a:solidFill>
                      <a:srgbClr val="00B050"/>
                    </a:solidFill>
                  </a:tcPr>
                </a:tc>
                <a:tc>
                  <a:txBody>
                    <a:bodyPr/>
                    <a:lstStyle/>
                    <a:p>
                      <a:pPr marL="285750" indent="-285750">
                        <a:buFont typeface="Arial" panose="020B0604020202020204" pitchFamily="34" charset="0"/>
                        <a:buChar char="•"/>
                      </a:pPr>
                      <a:r>
                        <a:rPr lang="de-DE" sz="1400" b="0" u="none" dirty="0">
                          <a:ln>
                            <a:noFill/>
                          </a:ln>
                          <a:solidFill>
                            <a:srgbClr val="00B050"/>
                          </a:solidFill>
                        </a:rPr>
                        <a:t>Post-Print</a:t>
                      </a:r>
                      <a:r>
                        <a:rPr lang="de-DE" sz="1400" b="0" u="none" dirty="0">
                          <a:ln>
                            <a:noFill/>
                          </a:ln>
                          <a:solidFill>
                            <a:schemeClr val="tx1"/>
                          </a:solidFill>
                        </a:rPr>
                        <a:t> </a:t>
                      </a:r>
                      <a:r>
                        <a:rPr lang="de-DE" sz="1400" b="0" dirty="0" err="1">
                          <a:ln>
                            <a:noFill/>
                          </a:ln>
                          <a:solidFill>
                            <a:srgbClr val="00B050"/>
                          </a:solidFill>
                        </a:rPr>
                        <a:t>immediately</a:t>
                      </a:r>
                      <a:r>
                        <a:rPr lang="de-DE" sz="1400" b="0" dirty="0">
                          <a:ln>
                            <a:noFill/>
                          </a:ln>
                          <a:solidFill>
                            <a:srgbClr val="00B050"/>
                          </a:solidFill>
                        </a:rPr>
                        <a:t> or after </a:t>
                      </a:r>
                      <a:r>
                        <a:rPr lang="de-DE" sz="1400" b="0" dirty="0" err="1">
                          <a:ln>
                            <a:noFill/>
                          </a:ln>
                          <a:solidFill>
                            <a:srgbClr val="00B050"/>
                          </a:solidFill>
                        </a:rPr>
                        <a:t>embargo</a:t>
                      </a:r>
                      <a:r>
                        <a:rPr lang="de-DE" sz="1400" b="0" baseline="0" dirty="0">
                          <a:ln>
                            <a:noFill/>
                          </a:ln>
                          <a:solidFill>
                            <a:srgbClr val="00B050"/>
                          </a:solidFill>
                        </a:rPr>
                        <a:t> </a:t>
                      </a:r>
                      <a:r>
                        <a:rPr lang="de-DE" sz="1400" b="0" dirty="0" err="1">
                          <a:ln>
                            <a:noFill/>
                          </a:ln>
                          <a:solidFill>
                            <a:schemeClr val="accent3"/>
                          </a:solidFill>
                        </a:rPr>
                        <a:t>available</a:t>
                      </a:r>
                      <a:r>
                        <a:rPr lang="de-DE" sz="1400" b="0" dirty="0">
                          <a:ln>
                            <a:noFill/>
                          </a:ln>
                          <a:solidFill>
                            <a:schemeClr val="accent3"/>
                          </a:solidFill>
                        </a:rPr>
                        <a:t> </a:t>
                      </a:r>
                      <a:r>
                        <a:rPr lang="de-DE" sz="1400" b="0" baseline="0" dirty="0" err="1">
                          <a:ln>
                            <a:noFill/>
                          </a:ln>
                          <a:solidFill>
                            <a:srgbClr val="00B050"/>
                          </a:solidFill>
                        </a:rPr>
                        <a:t>without</a:t>
                      </a:r>
                      <a:r>
                        <a:rPr lang="de-DE" sz="1400" b="0" baseline="0" dirty="0">
                          <a:ln>
                            <a:noFill/>
                          </a:ln>
                          <a:solidFill>
                            <a:srgbClr val="00B050"/>
                          </a:solidFill>
                        </a:rPr>
                        <a:t> </a:t>
                      </a:r>
                      <a:r>
                        <a:rPr lang="de-DE" sz="1400" b="0" baseline="0" dirty="0" err="1">
                          <a:ln>
                            <a:noFill/>
                          </a:ln>
                          <a:solidFill>
                            <a:srgbClr val="00B050"/>
                          </a:solidFill>
                        </a:rPr>
                        <a:t>restrictions</a:t>
                      </a:r>
                      <a:r>
                        <a:rPr lang="de-DE" sz="1400" b="0" baseline="0" dirty="0">
                          <a:ln>
                            <a:noFill/>
                          </a:ln>
                          <a:solidFill>
                            <a:srgbClr val="00B050"/>
                          </a:solidFill>
                        </a:rPr>
                        <a:t> in </a:t>
                      </a:r>
                      <a:r>
                        <a:rPr lang="de-DE" sz="1400" b="0" baseline="0" dirty="0" err="1">
                          <a:ln>
                            <a:noFill/>
                          </a:ln>
                          <a:solidFill>
                            <a:srgbClr val="00B050"/>
                          </a:solidFill>
                        </a:rPr>
                        <a:t>repository</a:t>
                      </a:r>
                      <a:endParaRPr lang="de-DE" sz="1400" b="0" baseline="0" dirty="0">
                        <a:ln>
                          <a:noFill/>
                        </a:ln>
                        <a:solidFill>
                          <a:srgbClr val="00B050"/>
                        </a:solidFill>
                      </a:endParaRPr>
                    </a:p>
                    <a:p>
                      <a:pPr marL="285750" indent="-285750">
                        <a:buFont typeface="Arial" panose="020B0604020202020204" pitchFamily="34" charset="0"/>
                        <a:buChar char="•"/>
                      </a:pPr>
                      <a:r>
                        <a:rPr lang="de-DE" sz="1400" b="0" baseline="0" dirty="0" err="1">
                          <a:ln>
                            <a:noFill/>
                          </a:ln>
                          <a:solidFill>
                            <a:schemeClr val="tx1"/>
                          </a:solidFill>
                        </a:rPr>
                        <a:t>Possibly</a:t>
                      </a:r>
                      <a:r>
                        <a:rPr lang="de-DE" sz="1400" b="0" baseline="0" dirty="0">
                          <a:ln>
                            <a:noFill/>
                          </a:ln>
                          <a:solidFill>
                            <a:schemeClr val="tx1"/>
                          </a:solidFill>
                        </a:rPr>
                        <a:t> </a:t>
                      </a:r>
                      <a:r>
                        <a:rPr lang="de-DE" sz="1400" b="0" baseline="0" dirty="0" err="1">
                          <a:ln>
                            <a:noFill/>
                          </a:ln>
                          <a:solidFill>
                            <a:schemeClr val="tx1"/>
                          </a:solidFill>
                        </a:rPr>
                        <a:t>publication</a:t>
                      </a:r>
                      <a:r>
                        <a:rPr lang="de-DE" sz="1400" b="0" baseline="0" dirty="0">
                          <a:ln>
                            <a:noFill/>
                          </a:ln>
                          <a:solidFill>
                            <a:schemeClr val="tx1"/>
                          </a:solidFill>
                        </a:rPr>
                        <a:t> </a:t>
                      </a:r>
                      <a:r>
                        <a:rPr lang="de-DE" sz="1400" b="0" baseline="0" dirty="0" err="1">
                          <a:ln>
                            <a:noFill/>
                          </a:ln>
                          <a:solidFill>
                            <a:schemeClr val="tx1"/>
                          </a:solidFill>
                        </a:rPr>
                        <a:t>fees</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No</a:t>
                      </a:r>
                      <a:r>
                        <a:rPr lang="de-DE" sz="1400" b="0" baseline="0" dirty="0">
                          <a:ln>
                            <a:noFill/>
                          </a:ln>
                          <a:solidFill>
                            <a:schemeClr val="tx1"/>
                          </a:solidFill>
                        </a:rPr>
                        <a:t> additional </a:t>
                      </a:r>
                      <a:r>
                        <a:rPr lang="de-DE" sz="1400" b="0" baseline="0" dirty="0" err="1">
                          <a:ln>
                            <a:noFill/>
                          </a:ln>
                          <a:solidFill>
                            <a:schemeClr val="tx1"/>
                          </a:solidFill>
                        </a:rPr>
                        <a:t>charge</a:t>
                      </a:r>
                      <a:endParaRPr lang="de-DE" sz="1400" b="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Author</a:t>
                      </a:r>
                      <a:r>
                        <a:rPr lang="de-DE" sz="1400" b="0" baseline="0" dirty="0">
                          <a:ln>
                            <a:noFill/>
                          </a:ln>
                          <a:solidFill>
                            <a:schemeClr val="tx1"/>
                          </a:solidFill>
                        </a:rPr>
                        <a:t> </a:t>
                      </a:r>
                      <a:r>
                        <a:rPr lang="de-DE" sz="1400" b="0" baseline="0" dirty="0" err="1">
                          <a:ln>
                            <a:noFill/>
                          </a:ln>
                          <a:solidFill>
                            <a:schemeClr val="tx1"/>
                          </a:solidFill>
                        </a:rPr>
                        <a:t>transfers</a:t>
                      </a:r>
                      <a:r>
                        <a:rPr lang="de-DE" sz="1400" b="0" baseline="0" dirty="0">
                          <a:ln>
                            <a:noFill/>
                          </a:ln>
                          <a:solidFill>
                            <a:schemeClr val="tx1"/>
                          </a:solidFill>
                        </a:rPr>
                        <a:t> the copyright, </a:t>
                      </a:r>
                      <a:r>
                        <a:rPr lang="de-DE" sz="1400" b="0" baseline="0" dirty="0" err="1">
                          <a:ln>
                            <a:noFill/>
                          </a:ln>
                          <a:solidFill>
                            <a:schemeClr val="tx1"/>
                          </a:solidFill>
                        </a:rPr>
                        <a:t>Permissions</a:t>
                      </a:r>
                      <a:endParaRPr lang="de-DE" sz="1400" b="0" baseline="0" dirty="0">
                        <a:ln>
                          <a:noFill/>
                        </a:ln>
                        <a:solidFill>
                          <a:schemeClr val="tx1"/>
                        </a:solidFill>
                      </a:endParaRPr>
                    </a:p>
                  </a:txBody>
                  <a:tcPr>
                    <a:solidFill>
                      <a:schemeClr val="bg1"/>
                    </a:solidFill>
                  </a:tcPr>
                </a:tc>
                <a:extLst>
                  <a:ext uri="{0D108BD9-81ED-4DB2-BD59-A6C34878D82A}">
                    <a16:rowId xmlns:a16="http://schemas.microsoft.com/office/drawing/2014/main" val="10001"/>
                  </a:ext>
                </a:extLst>
              </a:tr>
              <a:tr h="128174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800" b="1" kern="1200" dirty="0">
                        <a:solidFill>
                          <a:schemeClr val="bg1"/>
                        </a:solidFill>
                        <a:latin typeface="+mn-lt"/>
                        <a:ea typeface="+mn-ea"/>
                        <a:cs typeface="+mn-cs"/>
                      </a:endParaRPr>
                    </a:p>
                  </a:txBody>
                  <a:tcPr anchor="ctr">
                    <a:solidFill>
                      <a:srgbClr val="7F7F7F"/>
                    </a:solidFill>
                  </a:tcPr>
                </a:tc>
                <a:tc>
                  <a:txBody>
                    <a:bodyPr/>
                    <a:lstStyle/>
                    <a:p>
                      <a:pPr algn="ctr"/>
                      <a:r>
                        <a:rPr lang="de-DE" sz="1600" b="1" dirty="0">
                          <a:solidFill>
                            <a:schemeClr val="bg1"/>
                          </a:solidFill>
                        </a:rPr>
                        <a:t>Hybrid </a:t>
                      </a:r>
                    </a:p>
                    <a:p>
                      <a:pPr algn="ctr"/>
                      <a:r>
                        <a:rPr lang="de-DE" sz="1600" b="1" dirty="0">
                          <a:solidFill>
                            <a:schemeClr val="bg1"/>
                          </a:solidFill>
                        </a:rPr>
                        <a:t>Open Access</a:t>
                      </a:r>
                    </a:p>
                  </a:txBody>
                  <a:tcPr anchor="ctr">
                    <a:solidFill>
                      <a:schemeClr val="accent5"/>
                    </a:solidFill>
                  </a:tcPr>
                </a:tc>
                <a:tc>
                  <a:txBody>
                    <a:bodyPr/>
                    <a:lstStyle/>
                    <a:p>
                      <a:pPr marL="285750" indent="-285750">
                        <a:buFont typeface="Arial" panose="020B0604020202020204" pitchFamily="34" charset="0"/>
                        <a:buChar char="•"/>
                      </a:pPr>
                      <a:r>
                        <a:rPr lang="de-DE" sz="1400" b="0" u="none" dirty="0">
                          <a:ln>
                            <a:noFill/>
                          </a:ln>
                          <a:solidFill>
                            <a:schemeClr val="tx1"/>
                          </a:solidFill>
                        </a:rPr>
                        <a:t>Publisher‘s </a:t>
                      </a:r>
                      <a:r>
                        <a:rPr lang="de-DE" sz="1400" b="0" u="none" dirty="0" err="1">
                          <a:ln>
                            <a:noFill/>
                          </a:ln>
                          <a:solidFill>
                            <a:schemeClr val="tx1"/>
                          </a:solidFill>
                        </a:rPr>
                        <a:t>version</a:t>
                      </a:r>
                      <a:r>
                        <a:rPr lang="de-DE" sz="1400" b="0" u="none" dirty="0">
                          <a:ln>
                            <a:noFill/>
                          </a:ln>
                          <a:solidFill>
                            <a:schemeClr val="tx1"/>
                          </a:solidFill>
                        </a:rPr>
                        <a:t> </a:t>
                      </a:r>
                      <a:r>
                        <a:rPr lang="de-DE" sz="1400" b="0" dirty="0" err="1">
                          <a:ln>
                            <a:noFill/>
                          </a:ln>
                          <a:solidFill>
                            <a:schemeClr val="tx1"/>
                          </a:solidFill>
                        </a:rPr>
                        <a:t>immediately</a:t>
                      </a:r>
                      <a:r>
                        <a:rPr lang="de-DE" sz="1400" b="0" dirty="0">
                          <a:ln>
                            <a:noFill/>
                          </a:ln>
                          <a:solidFill>
                            <a:schemeClr val="tx1"/>
                          </a:solidFill>
                        </a:rPr>
                        <a:t> </a:t>
                      </a:r>
                      <a:r>
                        <a:rPr lang="de-DE" sz="1400" b="0" dirty="0" err="1">
                          <a:ln>
                            <a:noFill/>
                          </a:ln>
                          <a:solidFill>
                            <a:schemeClr val="tx1"/>
                          </a:solidFill>
                        </a:rPr>
                        <a:t>available</a:t>
                      </a:r>
                      <a:r>
                        <a:rPr lang="de-DE" sz="1400" b="0" baseline="0" dirty="0">
                          <a:ln>
                            <a:noFill/>
                          </a:ln>
                          <a:solidFill>
                            <a:schemeClr val="tx1"/>
                          </a:solidFill>
                        </a:rPr>
                        <a:t> </a:t>
                      </a:r>
                      <a:r>
                        <a:rPr lang="de-DE" sz="1400" b="0" baseline="0" dirty="0" err="1">
                          <a:ln>
                            <a:noFill/>
                          </a:ln>
                          <a:solidFill>
                            <a:schemeClr val="accent5"/>
                          </a:solidFill>
                        </a:rPr>
                        <a:t>without</a:t>
                      </a:r>
                      <a:r>
                        <a:rPr lang="de-DE" sz="1400" b="0" baseline="0" dirty="0">
                          <a:ln>
                            <a:noFill/>
                          </a:ln>
                          <a:solidFill>
                            <a:schemeClr val="accent5"/>
                          </a:solidFill>
                        </a:rPr>
                        <a:t> </a:t>
                      </a:r>
                      <a:r>
                        <a:rPr lang="de-DE" sz="1400" b="0" baseline="0" dirty="0" err="1">
                          <a:ln>
                            <a:noFill/>
                          </a:ln>
                          <a:solidFill>
                            <a:schemeClr val="accent5"/>
                          </a:solidFill>
                        </a:rPr>
                        <a:t>restrictions</a:t>
                      </a:r>
                      <a:r>
                        <a:rPr lang="de-DE" sz="1400" b="0" baseline="0" dirty="0">
                          <a:ln>
                            <a:noFill/>
                          </a:ln>
                          <a:solidFill>
                            <a:schemeClr val="tx1"/>
                          </a:solidFill>
                        </a:rPr>
                        <a:t> on </a:t>
                      </a:r>
                      <a:r>
                        <a:rPr lang="de-DE" sz="1400" b="0" baseline="0" dirty="0" err="1">
                          <a:ln>
                            <a:noFill/>
                          </a:ln>
                          <a:solidFill>
                            <a:schemeClr val="tx1"/>
                          </a:solidFill>
                        </a:rPr>
                        <a:t>publisher‘s</a:t>
                      </a:r>
                      <a:r>
                        <a:rPr lang="de-DE" sz="1400" b="0" baseline="0" dirty="0">
                          <a:ln>
                            <a:noFill/>
                          </a:ln>
                          <a:solidFill>
                            <a:schemeClr val="tx1"/>
                          </a:solidFill>
                        </a:rPr>
                        <a:t> </a:t>
                      </a:r>
                      <a:r>
                        <a:rPr lang="de-DE" sz="1400" b="0" baseline="0" dirty="0" err="1">
                          <a:ln>
                            <a:noFill/>
                          </a:ln>
                          <a:solidFill>
                            <a:schemeClr val="tx1"/>
                          </a:solidFill>
                        </a:rPr>
                        <a:t>website</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Possibly</a:t>
                      </a:r>
                      <a:r>
                        <a:rPr lang="de-DE" sz="1400" b="0" baseline="0" dirty="0">
                          <a:ln>
                            <a:noFill/>
                          </a:ln>
                          <a:solidFill>
                            <a:schemeClr val="tx1"/>
                          </a:solidFill>
                        </a:rPr>
                        <a:t> </a:t>
                      </a:r>
                      <a:r>
                        <a:rPr lang="de-DE" sz="1400" b="0" baseline="0" dirty="0" err="1">
                          <a:ln>
                            <a:noFill/>
                          </a:ln>
                          <a:solidFill>
                            <a:schemeClr val="tx1"/>
                          </a:solidFill>
                        </a:rPr>
                        <a:t>publication</a:t>
                      </a:r>
                      <a:r>
                        <a:rPr lang="de-DE" sz="1400" b="0" baseline="0" dirty="0">
                          <a:ln>
                            <a:noFill/>
                          </a:ln>
                          <a:solidFill>
                            <a:schemeClr val="tx1"/>
                          </a:solidFill>
                        </a:rPr>
                        <a:t> </a:t>
                      </a:r>
                      <a:r>
                        <a:rPr lang="de-DE" sz="1400" b="0" baseline="0" dirty="0" err="1">
                          <a:ln>
                            <a:noFill/>
                          </a:ln>
                          <a:solidFill>
                            <a:schemeClr val="tx1"/>
                          </a:solidFill>
                        </a:rPr>
                        <a:t>fees</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a:ln>
                            <a:noFill/>
                          </a:ln>
                          <a:solidFill>
                            <a:schemeClr val="accent5"/>
                          </a:solidFill>
                        </a:rPr>
                        <a:t>Additional </a:t>
                      </a:r>
                      <a:r>
                        <a:rPr lang="de-DE" sz="1400" b="0" baseline="0" dirty="0" err="1">
                          <a:ln>
                            <a:noFill/>
                          </a:ln>
                          <a:solidFill>
                            <a:schemeClr val="accent5"/>
                          </a:solidFill>
                        </a:rPr>
                        <a:t>charge</a:t>
                      </a:r>
                      <a:endParaRPr lang="de-DE" sz="1400" b="0" dirty="0">
                        <a:ln>
                          <a:noFill/>
                        </a:ln>
                        <a:solidFill>
                          <a:schemeClr val="accent5"/>
                        </a:solidFill>
                      </a:endParaRPr>
                    </a:p>
                    <a:p>
                      <a:pPr marL="285750" indent="-285750">
                        <a:buFont typeface="Arial" panose="020B0604020202020204" pitchFamily="34" charset="0"/>
                        <a:buChar char="•"/>
                      </a:pPr>
                      <a:r>
                        <a:rPr lang="de-DE" sz="1400" b="0" baseline="0" dirty="0" err="1">
                          <a:ln>
                            <a:noFill/>
                          </a:ln>
                          <a:solidFill>
                            <a:schemeClr val="accent5"/>
                          </a:solidFill>
                        </a:rPr>
                        <a:t>Author</a:t>
                      </a:r>
                      <a:r>
                        <a:rPr lang="de-DE" sz="1400" b="0" baseline="0" dirty="0">
                          <a:ln>
                            <a:noFill/>
                          </a:ln>
                          <a:solidFill>
                            <a:schemeClr val="accent5"/>
                          </a:solidFill>
                        </a:rPr>
                        <a:t> </a:t>
                      </a:r>
                      <a:r>
                        <a:rPr lang="de-DE" sz="1400" b="0" baseline="0" dirty="0" err="1">
                          <a:ln>
                            <a:noFill/>
                          </a:ln>
                          <a:solidFill>
                            <a:schemeClr val="accent5"/>
                          </a:solidFill>
                        </a:rPr>
                        <a:t>might</a:t>
                      </a:r>
                      <a:r>
                        <a:rPr lang="de-DE" sz="1400" b="0" baseline="0" dirty="0">
                          <a:ln>
                            <a:noFill/>
                          </a:ln>
                          <a:solidFill>
                            <a:schemeClr val="accent5"/>
                          </a:solidFill>
                        </a:rPr>
                        <a:t> </a:t>
                      </a:r>
                      <a:r>
                        <a:rPr lang="de-DE" sz="1400" b="0" baseline="0" dirty="0" err="1">
                          <a:ln>
                            <a:noFill/>
                          </a:ln>
                          <a:solidFill>
                            <a:schemeClr val="accent5"/>
                          </a:solidFill>
                        </a:rPr>
                        <a:t>transfer</a:t>
                      </a:r>
                      <a:r>
                        <a:rPr lang="de-DE" sz="1400" b="0" baseline="0" dirty="0">
                          <a:ln>
                            <a:noFill/>
                          </a:ln>
                          <a:solidFill>
                            <a:schemeClr val="accent5"/>
                          </a:solidFill>
                        </a:rPr>
                        <a:t> the </a:t>
                      </a:r>
                      <a:r>
                        <a:rPr lang="de-DE" sz="1400" b="0" baseline="0" dirty="0" err="1">
                          <a:ln>
                            <a:noFill/>
                          </a:ln>
                          <a:solidFill>
                            <a:schemeClr val="accent5"/>
                          </a:solidFill>
                        </a:rPr>
                        <a:t>copyright</a:t>
                      </a:r>
                      <a:endParaRPr lang="de-DE" sz="1400" b="0" baseline="0" dirty="0">
                        <a:ln>
                          <a:noFill/>
                        </a:ln>
                        <a:solidFill>
                          <a:schemeClr val="accent5"/>
                        </a:solidFill>
                      </a:endParaRPr>
                    </a:p>
                  </a:txBody>
                  <a:tcPr>
                    <a:solidFill>
                      <a:schemeClr val="bg1"/>
                    </a:solidFill>
                  </a:tcPr>
                </a:tc>
                <a:extLst>
                  <a:ext uri="{0D108BD9-81ED-4DB2-BD59-A6C34878D82A}">
                    <a16:rowId xmlns:a16="http://schemas.microsoft.com/office/drawing/2014/main" val="10002"/>
                  </a:ext>
                </a:extLst>
              </a:tr>
              <a:tr h="1281742">
                <a:tc vMerge="1">
                  <a:txBody>
                    <a:bodyPr/>
                    <a:lstStyle/>
                    <a:p>
                      <a:pPr algn="ctr"/>
                      <a:endParaRPr lang="de-DE" b="1" dirty="0">
                        <a:solidFill>
                          <a:schemeClr val="bg1"/>
                        </a:solidFill>
                      </a:endParaRPr>
                    </a:p>
                  </a:txBody>
                  <a:tcPr anchor="ctr">
                    <a:solidFill>
                      <a:srgbClr val="7F7F7F"/>
                    </a:solidFill>
                  </a:tcPr>
                </a:tc>
                <a:tc>
                  <a:txBody>
                    <a:bodyPr/>
                    <a:lstStyle/>
                    <a:p>
                      <a:pPr algn="ctr"/>
                      <a:r>
                        <a:rPr lang="de-DE" sz="1600" b="1" dirty="0">
                          <a:solidFill>
                            <a:schemeClr val="bg1"/>
                          </a:solidFill>
                        </a:rPr>
                        <a:t>Closed </a:t>
                      </a:r>
                    </a:p>
                    <a:p>
                      <a:pPr algn="ctr"/>
                      <a:r>
                        <a:rPr lang="de-DE" sz="1600" b="1" dirty="0">
                          <a:solidFill>
                            <a:schemeClr val="bg1"/>
                          </a:solidFill>
                        </a:rPr>
                        <a:t>Access</a:t>
                      </a:r>
                    </a:p>
                  </a:txBody>
                  <a:tcPr anchor="ctr">
                    <a:solidFill>
                      <a:srgbClr val="7F7F7F"/>
                    </a:solidFill>
                  </a:tcPr>
                </a:tc>
                <a:tc>
                  <a:txBody>
                    <a:bodyPr/>
                    <a:lstStyle/>
                    <a:p>
                      <a:pPr marL="285750" indent="-285750">
                        <a:buFont typeface="Arial" panose="020B0604020202020204" pitchFamily="34" charset="0"/>
                        <a:buChar char="•"/>
                      </a:pPr>
                      <a:r>
                        <a:rPr lang="de-DE" sz="1400" b="0" u="none" dirty="0">
                          <a:ln>
                            <a:noFill/>
                          </a:ln>
                          <a:solidFill>
                            <a:schemeClr val="tx1"/>
                          </a:solidFill>
                        </a:rPr>
                        <a:t>Publisher‘s </a:t>
                      </a:r>
                      <a:r>
                        <a:rPr lang="de-DE" sz="1400" b="0" u="none" dirty="0" err="1">
                          <a:ln>
                            <a:noFill/>
                          </a:ln>
                          <a:solidFill>
                            <a:schemeClr val="tx1"/>
                          </a:solidFill>
                        </a:rPr>
                        <a:t>version</a:t>
                      </a:r>
                      <a:r>
                        <a:rPr lang="de-DE" sz="1400" b="0" u="none" dirty="0">
                          <a:ln>
                            <a:noFill/>
                          </a:ln>
                          <a:solidFill>
                            <a:schemeClr val="tx1"/>
                          </a:solidFill>
                        </a:rPr>
                        <a:t> </a:t>
                      </a:r>
                      <a:r>
                        <a:rPr lang="de-DE" sz="1400" b="0" dirty="0" err="1">
                          <a:ln>
                            <a:noFill/>
                          </a:ln>
                          <a:solidFill>
                            <a:schemeClr val="tx1"/>
                          </a:solidFill>
                        </a:rPr>
                        <a:t>immediately</a:t>
                      </a:r>
                      <a:r>
                        <a:rPr lang="de-DE" sz="1400" b="0" dirty="0">
                          <a:ln>
                            <a:noFill/>
                          </a:ln>
                          <a:solidFill>
                            <a:schemeClr val="tx1"/>
                          </a:solidFill>
                        </a:rPr>
                        <a:t> </a:t>
                      </a:r>
                      <a:r>
                        <a:rPr lang="de-DE" sz="1400" b="0" dirty="0" err="1">
                          <a:ln>
                            <a:noFill/>
                          </a:ln>
                          <a:solidFill>
                            <a:schemeClr val="tx1"/>
                          </a:solidFill>
                        </a:rPr>
                        <a:t>available</a:t>
                      </a:r>
                      <a:r>
                        <a:rPr lang="de-DE" sz="1400" b="0" baseline="0" dirty="0">
                          <a:ln>
                            <a:noFill/>
                          </a:ln>
                          <a:solidFill>
                            <a:schemeClr val="tx1"/>
                          </a:solidFill>
                        </a:rPr>
                        <a:t> </a:t>
                      </a:r>
                      <a:r>
                        <a:rPr lang="de-DE" sz="1400" b="0" baseline="0" dirty="0">
                          <a:ln>
                            <a:noFill/>
                          </a:ln>
                          <a:solidFill>
                            <a:schemeClr val="bg1">
                              <a:lumMod val="50000"/>
                            </a:schemeClr>
                          </a:solidFill>
                        </a:rPr>
                        <a:t>for </a:t>
                      </a:r>
                      <a:r>
                        <a:rPr lang="de-DE" sz="1400" b="0" baseline="0" dirty="0" err="1">
                          <a:ln>
                            <a:noFill/>
                          </a:ln>
                          <a:solidFill>
                            <a:schemeClr val="bg1">
                              <a:lumMod val="50000"/>
                            </a:schemeClr>
                          </a:solidFill>
                        </a:rPr>
                        <a:t>subscribers</a:t>
                      </a:r>
                      <a:r>
                        <a:rPr lang="de-DE" sz="1400" b="0" baseline="0" dirty="0">
                          <a:ln>
                            <a:noFill/>
                          </a:ln>
                          <a:solidFill>
                            <a:schemeClr val="tx1"/>
                          </a:solidFill>
                        </a:rPr>
                        <a:t> on </a:t>
                      </a:r>
                      <a:r>
                        <a:rPr lang="de-DE" sz="1400" b="0" baseline="0" dirty="0" err="1">
                          <a:ln>
                            <a:noFill/>
                          </a:ln>
                          <a:solidFill>
                            <a:schemeClr val="tx1"/>
                          </a:solidFill>
                        </a:rPr>
                        <a:t>publisher‘s</a:t>
                      </a:r>
                      <a:r>
                        <a:rPr lang="de-DE" sz="1400" b="0" baseline="0" dirty="0">
                          <a:ln>
                            <a:noFill/>
                          </a:ln>
                          <a:solidFill>
                            <a:schemeClr val="tx1"/>
                          </a:solidFill>
                        </a:rPr>
                        <a:t> </a:t>
                      </a:r>
                      <a:r>
                        <a:rPr lang="de-DE" sz="1400" b="0" baseline="0" dirty="0" err="1">
                          <a:ln>
                            <a:noFill/>
                          </a:ln>
                          <a:solidFill>
                            <a:schemeClr val="tx1"/>
                          </a:solidFill>
                        </a:rPr>
                        <a:t>website</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Possibly</a:t>
                      </a:r>
                      <a:r>
                        <a:rPr lang="de-DE" sz="1400" b="0" baseline="0" dirty="0">
                          <a:ln>
                            <a:noFill/>
                          </a:ln>
                          <a:solidFill>
                            <a:schemeClr val="tx1"/>
                          </a:solidFill>
                        </a:rPr>
                        <a:t> </a:t>
                      </a:r>
                      <a:r>
                        <a:rPr lang="de-DE" sz="1400" b="0" baseline="0" dirty="0" err="1">
                          <a:ln>
                            <a:noFill/>
                          </a:ln>
                          <a:solidFill>
                            <a:schemeClr val="tx1"/>
                          </a:solidFill>
                        </a:rPr>
                        <a:t>publication</a:t>
                      </a:r>
                      <a:r>
                        <a:rPr lang="de-DE" sz="1400" b="0" baseline="0" dirty="0">
                          <a:ln>
                            <a:noFill/>
                          </a:ln>
                          <a:solidFill>
                            <a:schemeClr val="tx1"/>
                          </a:solidFill>
                        </a:rPr>
                        <a:t> </a:t>
                      </a:r>
                      <a:r>
                        <a:rPr lang="de-DE" sz="1400" b="0" baseline="0" dirty="0" err="1">
                          <a:ln>
                            <a:noFill/>
                          </a:ln>
                          <a:solidFill>
                            <a:schemeClr val="tx1"/>
                          </a:solidFill>
                        </a:rPr>
                        <a:t>fees</a:t>
                      </a:r>
                      <a:endParaRPr lang="de-DE" sz="1400" b="0" baseline="0" dirty="0">
                        <a:ln>
                          <a:noFill/>
                        </a:ln>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baseline="0" dirty="0" err="1">
                          <a:ln>
                            <a:noFill/>
                          </a:ln>
                          <a:solidFill>
                            <a:schemeClr val="tx1"/>
                          </a:solidFill>
                        </a:rPr>
                        <a:t>No</a:t>
                      </a:r>
                      <a:r>
                        <a:rPr lang="de-DE" sz="1400" b="0" baseline="0" dirty="0">
                          <a:ln>
                            <a:noFill/>
                          </a:ln>
                          <a:solidFill>
                            <a:schemeClr val="tx1"/>
                          </a:solidFill>
                        </a:rPr>
                        <a:t> additional </a:t>
                      </a:r>
                      <a:r>
                        <a:rPr lang="de-DE" sz="1400" b="0" baseline="0" dirty="0" err="1">
                          <a:ln>
                            <a:noFill/>
                          </a:ln>
                          <a:solidFill>
                            <a:schemeClr val="tx1"/>
                          </a:solidFill>
                        </a:rPr>
                        <a:t>charge</a:t>
                      </a:r>
                      <a:endParaRPr lang="de-DE" sz="1400" b="0" baseline="0" dirty="0">
                        <a:ln>
                          <a:noFill/>
                        </a:ln>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baseline="0" dirty="0" err="1">
                          <a:ln>
                            <a:noFill/>
                          </a:ln>
                          <a:solidFill>
                            <a:schemeClr val="tx1"/>
                          </a:solidFill>
                        </a:rPr>
                        <a:t>Author</a:t>
                      </a:r>
                      <a:r>
                        <a:rPr lang="de-DE" sz="1400" b="0" baseline="0" dirty="0">
                          <a:ln>
                            <a:noFill/>
                          </a:ln>
                          <a:solidFill>
                            <a:schemeClr val="tx1"/>
                          </a:solidFill>
                        </a:rPr>
                        <a:t> </a:t>
                      </a:r>
                      <a:r>
                        <a:rPr lang="de-DE" sz="1400" b="0" baseline="0" dirty="0" err="1">
                          <a:ln>
                            <a:noFill/>
                          </a:ln>
                          <a:solidFill>
                            <a:schemeClr val="tx1"/>
                          </a:solidFill>
                        </a:rPr>
                        <a:t>transfers</a:t>
                      </a:r>
                      <a:r>
                        <a:rPr lang="de-DE" sz="1400" b="0" baseline="0" dirty="0">
                          <a:ln>
                            <a:noFill/>
                          </a:ln>
                          <a:solidFill>
                            <a:schemeClr val="tx1"/>
                          </a:solidFill>
                        </a:rPr>
                        <a:t> </a:t>
                      </a:r>
                      <a:r>
                        <a:rPr lang="de-DE" sz="1400" b="0" baseline="0" dirty="0" err="1">
                          <a:ln>
                            <a:noFill/>
                          </a:ln>
                          <a:solidFill>
                            <a:schemeClr val="tx1"/>
                          </a:solidFill>
                        </a:rPr>
                        <a:t>the</a:t>
                      </a:r>
                      <a:r>
                        <a:rPr lang="de-DE" sz="1400" b="0" baseline="0" dirty="0">
                          <a:ln>
                            <a:noFill/>
                          </a:ln>
                          <a:solidFill>
                            <a:schemeClr val="tx1"/>
                          </a:solidFill>
                        </a:rPr>
                        <a:t> </a:t>
                      </a:r>
                      <a:r>
                        <a:rPr lang="de-DE" sz="1400" b="0" baseline="0" dirty="0" err="1">
                          <a:ln>
                            <a:noFill/>
                          </a:ln>
                          <a:solidFill>
                            <a:schemeClr val="tx1"/>
                          </a:solidFill>
                        </a:rPr>
                        <a:t>copyright</a:t>
                      </a:r>
                      <a:endParaRPr lang="de-DE" sz="1400" b="0" baseline="0" dirty="0">
                        <a:ln>
                          <a:noFill/>
                        </a:ln>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baseline="0" dirty="0" err="1">
                          <a:ln>
                            <a:noFill/>
                          </a:ln>
                          <a:solidFill>
                            <a:schemeClr val="tx1"/>
                          </a:solidFill>
                        </a:rPr>
                        <a:t>Permissions</a:t>
                      </a:r>
                      <a:r>
                        <a:rPr lang="de-DE" sz="1400" b="0" baseline="0" dirty="0">
                          <a:ln>
                            <a:noFill/>
                          </a:ln>
                          <a:solidFill>
                            <a:schemeClr val="tx1"/>
                          </a:solidFill>
                        </a:rPr>
                        <a:t> </a:t>
                      </a:r>
                      <a:r>
                        <a:rPr lang="de-DE" sz="1400" b="0" baseline="0" dirty="0" err="1">
                          <a:ln>
                            <a:noFill/>
                          </a:ln>
                          <a:solidFill>
                            <a:schemeClr val="tx1"/>
                          </a:solidFill>
                        </a:rPr>
                        <a:t>for</a:t>
                      </a:r>
                      <a:r>
                        <a:rPr lang="de-DE" sz="1400" b="0" baseline="0" dirty="0">
                          <a:ln>
                            <a:noFill/>
                          </a:ln>
                          <a:solidFill>
                            <a:schemeClr val="tx1"/>
                          </a:solidFill>
                        </a:rPr>
                        <a:t> </a:t>
                      </a:r>
                      <a:r>
                        <a:rPr lang="de-DE" sz="1400" b="0" baseline="0" dirty="0" err="1">
                          <a:ln>
                            <a:noFill/>
                          </a:ln>
                          <a:solidFill>
                            <a:schemeClr val="tx1"/>
                          </a:solidFill>
                        </a:rPr>
                        <a:t>re-use</a:t>
                      </a:r>
                      <a:r>
                        <a:rPr lang="de-DE" sz="1400" b="0" baseline="0" dirty="0">
                          <a:ln>
                            <a:noFill/>
                          </a:ln>
                          <a:solidFill>
                            <a:schemeClr val="tx1"/>
                          </a:solidFill>
                        </a:rPr>
                        <a:t> </a:t>
                      </a:r>
                      <a:r>
                        <a:rPr lang="de-DE" sz="1400" b="0" baseline="0" dirty="0" err="1">
                          <a:ln>
                            <a:noFill/>
                          </a:ln>
                          <a:solidFill>
                            <a:schemeClr val="tx1"/>
                          </a:solidFill>
                        </a:rPr>
                        <a:t>necessary</a:t>
                      </a:r>
                      <a:endParaRPr lang="de-DE" sz="1400" b="0" baseline="0" dirty="0">
                        <a:ln>
                          <a:noFill/>
                        </a:ln>
                        <a:solidFill>
                          <a:schemeClr val="tx1"/>
                        </a:solidFill>
                      </a:endParaRPr>
                    </a:p>
                  </a:txBody>
                  <a:tcPr>
                    <a:solidFill>
                      <a:schemeClr val="bg1"/>
                    </a:solidFill>
                  </a:tcPr>
                </a:tc>
                <a:extLst>
                  <a:ext uri="{0D108BD9-81ED-4DB2-BD59-A6C34878D82A}">
                    <a16:rowId xmlns:a16="http://schemas.microsoft.com/office/drawing/2014/main" val="10003"/>
                  </a:ext>
                </a:extLst>
              </a:tr>
            </a:tbl>
          </a:graphicData>
        </a:graphic>
      </p:graphicFrame>
      <p:sp>
        <p:nvSpPr>
          <p:cNvPr id="4" name="Rechteck 3"/>
          <p:cNvSpPr/>
          <p:nvPr/>
        </p:nvSpPr>
        <p:spPr>
          <a:xfrm>
            <a:off x="0" y="138934"/>
            <a:ext cx="8640856" cy="5256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de-DE" sz="2400" dirty="0"/>
              <a:t>c</a:t>
            </a:r>
          </a:p>
        </p:txBody>
      </p:sp>
    </p:spTree>
    <p:extLst>
      <p:ext uri="{BB962C8B-B14F-4D97-AF65-F5344CB8AC3E}">
        <p14:creationId xmlns:p14="http://schemas.microsoft.com/office/powerpoint/2010/main" val="1741848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Create </a:t>
            </a:r>
            <a:r>
              <a:rPr lang="de-DE" dirty="0" err="1"/>
              <a:t>juser</a:t>
            </a:r>
            <a:r>
              <a:rPr lang="de-DE" dirty="0"/>
              <a:t> </a:t>
            </a:r>
            <a:r>
              <a:rPr lang="de-DE" dirty="0" err="1"/>
              <a:t>entry</a:t>
            </a:r>
            <a:endParaRPr lang="de-DE" dirty="0"/>
          </a:p>
        </p:txBody>
      </p:sp>
      <p:pic>
        <p:nvPicPr>
          <p:cNvPr id="3" name="Grafik 2"/>
          <p:cNvPicPr>
            <a:picLocks noChangeAspect="1"/>
          </p:cNvPicPr>
          <p:nvPr/>
        </p:nvPicPr>
        <p:blipFill rotWithShape="1">
          <a:blip r:embed="rId2"/>
          <a:srcRect t="9680" r="1176" b="4640"/>
          <a:stretch/>
        </p:blipFill>
        <p:spPr>
          <a:xfrm>
            <a:off x="359663" y="1196752"/>
            <a:ext cx="8425562" cy="4565501"/>
          </a:xfrm>
          <a:prstGeom prst="rect">
            <a:avLst/>
          </a:prstGeom>
        </p:spPr>
      </p:pic>
    </p:spTree>
    <p:extLst>
      <p:ext uri="{BB962C8B-B14F-4D97-AF65-F5344CB8AC3E}">
        <p14:creationId xmlns:p14="http://schemas.microsoft.com/office/powerpoint/2010/main" val="683397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Create </a:t>
            </a:r>
            <a:r>
              <a:rPr lang="de-DE" dirty="0" err="1"/>
              <a:t>juser</a:t>
            </a:r>
            <a:r>
              <a:rPr lang="de-DE" dirty="0"/>
              <a:t> </a:t>
            </a:r>
            <a:r>
              <a:rPr lang="de-DE" dirty="0" err="1"/>
              <a:t>entry</a:t>
            </a:r>
            <a:endParaRPr lang="de-DE" dirty="0"/>
          </a:p>
        </p:txBody>
      </p:sp>
      <p:pic>
        <p:nvPicPr>
          <p:cNvPr id="3" name="Grafik 2"/>
          <p:cNvPicPr>
            <a:picLocks noChangeAspect="1"/>
          </p:cNvPicPr>
          <p:nvPr/>
        </p:nvPicPr>
        <p:blipFill rotWithShape="1">
          <a:blip r:embed="rId2"/>
          <a:srcRect t="10940" r="1176" b="4641"/>
          <a:stretch/>
        </p:blipFill>
        <p:spPr>
          <a:xfrm>
            <a:off x="179512" y="1052736"/>
            <a:ext cx="8856984" cy="4728696"/>
          </a:xfrm>
          <a:prstGeom prst="rect">
            <a:avLst/>
          </a:prstGeom>
        </p:spPr>
      </p:pic>
    </p:spTree>
    <p:extLst>
      <p:ext uri="{BB962C8B-B14F-4D97-AF65-F5344CB8AC3E}">
        <p14:creationId xmlns:p14="http://schemas.microsoft.com/office/powerpoint/2010/main" val="3064176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srcRect t="10940" r="1176" b="4641"/>
          <a:stretch/>
        </p:blipFill>
        <p:spPr>
          <a:xfrm>
            <a:off x="179512" y="1052736"/>
            <a:ext cx="8856984" cy="4728696"/>
          </a:xfrm>
          <a:prstGeom prst="rect">
            <a:avLst/>
          </a:prstGeom>
        </p:spPr>
      </p:pic>
      <p:sp>
        <p:nvSpPr>
          <p:cNvPr id="2" name="Titel 1"/>
          <p:cNvSpPr>
            <a:spLocks noGrp="1"/>
          </p:cNvSpPr>
          <p:nvPr>
            <p:ph type="title"/>
          </p:nvPr>
        </p:nvSpPr>
        <p:spPr/>
        <p:txBody>
          <a:bodyPr/>
          <a:lstStyle/>
          <a:p>
            <a:r>
              <a:rPr lang="de-DE" dirty="0"/>
              <a:t>Create </a:t>
            </a:r>
            <a:r>
              <a:rPr lang="de-DE" dirty="0" err="1"/>
              <a:t>juser</a:t>
            </a:r>
            <a:r>
              <a:rPr lang="de-DE" dirty="0"/>
              <a:t> </a:t>
            </a:r>
            <a:r>
              <a:rPr lang="de-DE" dirty="0" err="1"/>
              <a:t>entry</a:t>
            </a:r>
            <a:endParaRPr lang="de-DE" dirty="0"/>
          </a:p>
        </p:txBody>
      </p:sp>
      <p:sp>
        <p:nvSpPr>
          <p:cNvPr id="3" name="Rechteck 2"/>
          <p:cNvSpPr/>
          <p:nvPr/>
        </p:nvSpPr>
        <p:spPr>
          <a:xfrm>
            <a:off x="504000" y="1224000"/>
            <a:ext cx="1656184"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Tree>
    <p:extLst>
      <p:ext uri="{BB962C8B-B14F-4D97-AF65-F5344CB8AC3E}">
        <p14:creationId xmlns:p14="http://schemas.microsoft.com/office/powerpoint/2010/main" val="3953090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Create </a:t>
            </a:r>
            <a:r>
              <a:rPr lang="de-DE" dirty="0" err="1"/>
              <a:t>juser</a:t>
            </a:r>
            <a:r>
              <a:rPr lang="de-DE" dirty="0"/>
              <a:t> </a:t>
            </a:r>
            <a:r>
              <a:rPr lang="de-DE" dirty="0" err="1"/>
              <a:t>entry</a:t>
            </a:r>
            <a:endParaRPr lang="de-DE" dirty="0"/>
          </a:p>
        </p:txBody>
      </p:sp>
      <p:pic>
        <p:nvPicPr>
          <p:cNvPr id="3" name="Grafik 2"/>
          <p:cNvPicPr>
            <a:picLocks noChangeAspect="1"/>
          </p:cNvPicPr>
          <p:nvPr/>
        </p:nvPicPr>
        <p:blipFill rotWithShape="1">
          <a:blip r:embed="rId2"/>
          <a:srcRect t="10940" r="1176" b="4641"/>
          <a:stretch/>
        </p:blipFill>
        <p:spPr>
          <a:xfrm>
            <a:off x="179512" y="1052735"/>
            <a:ext cx="8856984" cy="4728695"/>
          </a:xfrm>
          <a:prstGeom prst="rect">
            <a:avLst/>
          </a:prstGeom>
        </p:spPr>
      </p:pic>
    </p:spTree>
    <p:extLst>
      <p:ext uri="{BB962C8B-B14F-4D97-AF65-F5344CB8AC3E}">
        <p14:creationId xmlns:p14="http://schemas.microsoft.com/office/powerpoint/2010/main" val="257819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Create </a:t>
            </a:r>
            <a:r>
              <a:rPr lang="de-DE" dirty="0" err="1"/>
              <a:t>juser</a:t>
            </a:r>
            <a:r>
              <a:rPr lang="de-DE" dirty="0"/>
              <a:t> </a:t>
            </a:r>
            <a:r>
              <a:rPr lang="de-DE" dirty="0" err="1"/>
              <a:t>entry</a:t>
            </a:r>
            <a:endParaRPr lang="de-DE" dirty="0"/>
          </a:p>
        </p:txBody>
      </p:sp>
      <p:pic>
        <p:nvPicPr>
          <p:cNvPr id="3" name="Grafik 2"/>
          <p:cNvPicPr>
            <a:picLocks noChangeAspect="1"/>
          </p:cNvPicPr>
          <p:nvPr/>
        </p:nvPicPr>
        <p:blipFill rotWithShape="1">
          <a:blip r:embed="rId2"/>
          <a:srcRect t="10940" r="1176" b="5901"/>
          <a:stretch/>
        </p:blipFill>
        <p:spPr>
          <a:xfrm>
            <a:off x="179512" y="1124744"/>
            <a:ext cx="8856984" cy="4658118"/>
          </a:xfrm>
          <a:prstGeom prst="rect">
            <a:avLst/>
          </a:prstGeom>
        </p:spPr>
      </p:pic>
    </p:spTree>
    <p:extLst>
      <p:ext uri="{BB962C8B-B14F-4D97-AF65-F5344CB8AC3E}">
        <p14:creationId xmlns:p14="http://schemas.microsoft.com/office/powerpoint/2010/main" val="3609896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srcRect t="10940" r="1176" b="13460"/>
          <a:stretch/>
        </p:blipFill>
        <p:spPr>
          <a:xfrm>
            <a:off x="179512" y="1124744"/>
            <a:ext cx="8856984" cy="4234653"/>
          </a:xfrm>
          <a:prstGeom prst="rect">
            <a:avLst/>
          </a:prstGeom>
        </p:spPr>
      </p:pic>
      <p:sp>
        <p:nvSpPr>
          <p:cNvPr id="2" name="Titel 1"/>
          <p:cNvSpPr>
            <a:spLocks noGrp="1"/>
          </p:cNvSpPr>
          <p:nvPr>
            <p:ph type="title"/>
          </p:nvPr>
        </p:nvSpPr>
        <p:spPr/>
        <p:txBody>
          <a:bodyPr/>
          <a:lstStyle/>
          <a:p>
            <a:r>
              <a:rPr lang="de-DE" dirty="0"/>
              <a:t>Create </a:t>
            </a:r>
            <a:r>
              <a:rPr lang="de-DE" dirty="0" err="1"/>
              <a:t>juser</a:t>
            </a:r>
            <a:r>
              <a:rPr lang="de-DE" dirty="0"/>
              <a:t> </a:t>
            </a:r>
            <a:r>
              <a:rPr lang="de-DE" dirty="0" err="1"/>
              <a:t>entry</a:t>
            </a:r>
            <a:endParaRPr lang="de-DE" dirty="0"/>
          </a:p>
        </p:txBody>
      </p:sp>
      <p:sp>
        <p:nvSpPr>
          <p:cNvPr id="8" name="Rechteck 7"/>
          <p:cNvSpPr/>
          <p:nvPr/>
        </p:nvSpPr>
        <p:spPr>
          <a:xfrm>
            <a:off x="504000" y="1476000"/>
            <a:ext cx="2376000" cy="147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Tree>
    <p:extLst>
      <p:ext uri="{BB962C8B-B14F-4D97-AF65-F5344CB8AC3E}">
        <p14:creationId xmlns:p14="http://schemas.microsoft.com/office/powerpoint/2010/main" val="2818308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srcRect t="10940" r="1176" b="13460"/>
          <a:stretch/>
        </p:blipFill>
        <p:spPr>
          <a:xfrm>
            <a:off x="179512" y="1124744"/>
            <a:ext cx="8856984" cy="4234653"/>
          </a:xfrm>
          <a:prstGeom prst="rect">
            <a:avLst/>
          </a:prstGeom>
        </p:spPr>
      </p:pic>
      <p:sp>
        <p:nvSpPr>
          <p:cNvPr id="2" name="Titel 1"/>
          <p:cNvSpPr>
            <a:spLocks noGrp="1"/>
          </p:cNvSpPr>
          <p:nvPr>
            <p:ph type="title"/>
          </p:nvPr>
        </p:nvSpPr>
        <p:spPr/>
        <p:txBody>
          <a:bodyPr/>
          <a:lstStyle/>
          <a:p>
            <a:r>
              <a:rPr lang="de-DE" dirty="0"/>
              <a:t>Create </a:t>
            </a:r>
            <a:r>
              <a:rPr lang="de-DE" dirty="0" err="1"/>
              <a:t>juser</a:t>
            </a:r>
            <a:r>
              <a:rPr lang="de-DE" dirty="0"/>
              <a:t> </a:t>
            </a:r>
            <a:r>
              <a:rPr lang="de-DE" dirty="0" err="1"/>
              <a:t>entry</a:t>
            </a:r>
            <a:endParaRPr lang="de-DE" dirty="0"/>
          </a:p>
        </p:txBody>
      </p:sp>
      <p:sp>
        <p:nvSpPr>
          <p:cNvPr id="8" name="Rechteck 7"/>
          <p:cNvSpPr/>
          <p:nvPr/>
        </p:nvSpPr>
        <p:spPr>
          <a:xfrm>
            <a:off x="504000" y="3024000"/>
            <a:ext cx="2376264"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Tree>
    <p:extLst>
      <p:ext uri="{BB962C8B-B14F-4D97-AF65-F5344CB8AC3E}">
        <p14:creationId xmlns:p14="http://schemas.microsoft.com/office/powerpoint/2010/main" val="1629419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Create </a:t>
            </a:r>
            <a:r>
              <a:rPr lang="de-DE" dirty="0" err="1"/>
              <a:t>juser</a:t>
            </a:r>
            <a:r>
              <a:rPr lang="de-DE" dirty="0"/>
              <a:t> </a:t>
            </a:r>
            <a:r>
              <a:rPr lang="de-DE" dirty="0" err="1"/>
              <a:t>entry</a:t>
            </a:r>
            <a:endParaRPr lang="de-DE" dirty="0"/>
          </a:p>
        </p:txBody>
      </p:sp>
      <p:pic>
        <p:nvPicPr>
          <p:cNvPr id="3" name="Grafik 2"/>
          <p:cNvPicPr>
            <a:picLocks noChangeAspect="1"/>
          </p:cNvPicPr>
          <p:nvPr/>
        </p:nvPicPr>
        <p:blipFill rotWithShape="1">
          <a:blip r:embed="rId2"/>
          <a:srcRect t="17241" r="1176" b="4639"/>
          <a:stretch/>
        </p:blipFill>
        <p:spPr>
          <a:xfrm>
            <a:off x="179512" y="1104992"/>
            <a:ext cx="8784976" cy="4340232"/>
          </a:xfrm>
          <a:prstGeom prst="rect">
            <a:avLst/>
          </a:prstGeom>
        </p:spPr>
      </p:pic>
    </p:spTree>
    <p:extLst>
      <p:ext uri="{BB962C8B-B14F-4D97-AF65-F5344CB8AC3E}">
        <p14:creationId xmlns:p14="http://schemas.microsoft.com/office/powerpoint/2010/main" val="2319950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srcRect t="17241" r="1176" b="4639"/>
          <a:stretch/>
        </p:blipFill>
        <p:spPr>
          <a:xfrm>
            <a:off x="179512" y="1104992"/>
            <a:ext cx="8784976" cy="4340232"/>
          </a:xfrm>
          <a:prstGeom prst="rect">
            <a:avLst/>
          </a:prstGeom>
        </p:spPr>
      </p:pic>
      <p:sp>
        <p:nvSpPr>
          <p:cNvPr id="2" name="Titel 1"/>
          <p:cNvSpPr>
            <a:spLocks noGrp="1"/>
          </p:cNvSpPr>
          <p:nvPr>
            <p:ph type="title"/>
          </p:nvPr>
        </p:nvSpPr>
        <p:spPr/>
        <p:txBody>
          <a:bodyPr/>
          <a:lstStyle/>
          <a:p>
            <a:r>
              <a:rPr lang="de-DE" dirty="0"/>
              <a:t>Create </a:t>
            </a:r>
            <a:r>
              <a:rPr lang="de-DE" dirty="0" err="1"/>
              <a:t>juser</a:t>
            </a:r>
            <a:r>
              <a:rPr lang="de-DE" dirty="0"/>
              <a:t> </a:t>
            </a:r>
            <a:r>
              <a:rPr lang="de-DE" dirty="0" err="1"/>
              <a:t>entry</a:t>
            </a:r>
            <a:endParaRPr lang="de-DE" dirty="0"/>
          </a:p>
        </p:txBody>
      </p:sp>
      <p:pic>
        <p:nvPicPr>
          <p:cNvPr id="7" name="Grafik 6"/>
          <p:cNvPicPr>
            <a:picLocks noChangeAspect="1"/>
          </p:cNvPicPr>
          <p:nvPr/>
        </p:nvPicPr>
        <p:blipFill rotWithShape="1">
          <a:blip r:embed="rId2"/>
          <a:srcRect l="2751" t="26059" r="57087" b="8422"/>
          <a:stretch/>
        </p:blipFill>
        <p:spPr>
          <a:xfrm>
            <a:off x="4434535" y="1268760"/>
            <a:ext cx="4440321" cy="4527386"/>
          </a:xfrm>
          <a:prstGeom prst="rect">
            <a:avLst/>
          </a:prstGeom>
          <a:ln w="31750">
            <a:solidFill>
              <a:srgbClr val="FF0000"/>
            </a:solidFill>
          </a:ln>
        </p:spPr>
      </p:pic>
      <p:cxnSp>
        <p:nvCxnSpPr>
          <p:cNvPr id="9" name="Gerade Verbindung mit Pfeil 8"/>
          <p:cNvCxnSpPr/>
          <p:nvPr/>
        </p:nvCxnSpPr>
        <p:spPr>
          <a:xfrm>
            <a:off x="3275856" y="3717032"/>
            <a:ext cx="1512168" cy="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089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Create </a:t>
            </a:r>
            <a:r>
              <a:rPr lang="de-DE" dirty="0" err="1"/>
              <a:t>juser</a:t>
            </a:r>
            <a:r>
              <a:rPr lang="de-DE" dirty="0"/>
              <a:t> </a:t>
            </a:r>
            <a:r>
              <a:rPr lang="de-DE" dirty="0" err="1"/>
              <a:t>entry</a:t>
            </a:r>
            <a:endParaRPr lang="de-DE" dirty="0"/>
          </a:p>
        </p:txBody>
      </p:sp>
      <p:pic>
        <p:nvPicPr>
          <p:cNvPr id="3" name="Grafik 2"/>
          <p:cNvPicPr>
            <a:picLocks noChangeAspect="1"/>
          </p:cNvPicPr>
          <p:nvPr/>
        </p:nvPicPr>
        <p:blipFill rotWithShape="1">
          <a:blip r:embed="rId2"/>
          <a:srcRect t="17241" r="1176" b="4639"/>
          <a:stretch/>
        </p:blipFill>
        <p:spPr>
          <a:xfrm>
            <a:off x="179512" y="1104992"/>
            <a:ext cx="8784976" cy="4340232"/>
          </a:xfrm>
          <a:prstGeom prst="rect">
            <a:avLst/>
          </a:prstGeom>
        </p:spPr>
      </p:pic>
    </p:spTree>
    <p:extLst>
      <p:ext uri="{BB962C8B-B14F-4D97-AF65-F5344CB8AC3E}">
        <p14:creationId xmlns:p14="http://schemas.microsoft.com/office/powerpoint/2010/main" val="2566609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433493316"/>
              </p:ext>
            </p:extLst>
          </p:nvPr>
        </p:nvGraphicFramePr>
        <p:xfrm>
          <a:off x="251520" y="260648"/>
          <a:ext cx="8568952" cy="6498568"/>
        </p:xfrm>
        <a:graphic>
          <a:graphicData uri="http://schemas.openxmlformats.org/drawingml/2006/table">
            <a:tbl>
              <a:tblPr firstRow="1" bandRow="1">
                <a:tableStyleId>{5C22544A-7EE6-4342-B048-85BDC9FD1C3A}</a:tableStyleId>
              </a:tblPr>
              <a:tblGrid>
                <a:gridCol w="1886743">
                  <a:extLst>
                    <a:ext uri="{9D8B030D-6E8A-4147-A177-3AD203B41FA5}">
                      <a16:colId xmlns:a16="http://schemas.microsoft.com/office/drawing/2014/main" val="20000"/>
                    </a:ext>
                  </a:extLst>
                </a:gridCol>
                <a:gridCol w="2201198">
                  <a:extLst>
                    <a:ext uri="{9D8B030D-6E8A-4147-A177-3AD203B41FA5}">
                      <a16:colId xmlns:a16="http://schemas.microsoft.com/office/drawing/2014/main" val="20001"/>
                    </a:ext>
                  </a:extLst>
                </a:gridCol>
                <a:gridCol w="4481011">
                  <a:extLst>
                    <a:ext uri="{9D8B030D-6E8A-4147-A177-3AD203B41FA5}">
                      <a16:colId xmlns:a16="http://schemas.microsoft.com/office/drawing/2014/main" val="20002"/>
                    </a:ext>
                  </a:extLst>
                </a:gridCol>
              </a:tblGrid>
              <a:tr h="1281742">
                <a:tc rowSpan="2">
                  <a:txBody>
                    <a:bodyPr/>
                    <a:lstStyle/>
                    <a:p>
                      <a:pPr algn="ctr"/>
                      <a:r>
                        <a:rPr lang="de-DE" dirty="0">
                          <a:ln>
                            <a:noFill/>
                          </a:ln>
                          <a:solidFill>
                            <a:schemeClr val="tx1"/>
                          </a:solidFill>
                        </a:rPr>
                        <a:t>Open Access Journals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de-DE" sz="1600" b="0" dirty="0">
                        <a:ln>
                          <a:noFill/>
                        </a:ln>
                        <a:solidFill>
                          <a:schemeClr val="tx1"/>
                        </a:solidFill>
                      </a:endParaRPr>
                    </a:p>
                    <a:p>
                      <a:pPr algn="ctr"/>
                      <a:r>
                        <a:rPr lang="de-DE" sz="1600" b="0" dirty="0">
                          <a:ln>
                            <a:noFill/>
                          </a:ln>
                          <a:solidFill>
                            <a:schemeClr val="tx1"/>
                          </a:solidFill>
                        </a:rPr>
                        <a:t>Diamond </a:t>
                      </a:r>
                    </a:p>
                    <a:p>
                      <a:pPr algn="ctr"/>
                      <a:r>
                        <a:rPr lang="de-DE" sz="1600" b="0" dirty="0">
                          <a:ln>
                            <a:noFill/>
                          </a:ln>
                          <a:solidFill>
                            <a:schemeClr val="tx1"/>
                          </a:solidFill>
                        </a:rPr>
                        <a:t>Open Access</a:t>
                      </a:r>
                    </a:p>
                    <a:p>
                      <a:pPr algn="ctr"/>
                      <a:endParaRPr lang="de-DE" sz="1600" dirty="0">
                        <a:ln>
                          <a:noFill/>
                        </a:ln>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de-DE" sz="1400" b="0" u="none" dirty="0" err="1">
                          <a:ln>
                            <a:noFill/>
                          </a:ln>
                          <a:solidFill>
                            <a:schemeClr val="tx1"/>
                          </a:solidFill>
                        </a:rPr>
                        <a:t>Publisher‘s</a:t>
                      </a:r>
                      <a:r>
                        <a:rPr lang="de-DE" sz="1400" b="0" u="none" dirty="0">
                          <a:ln>
                            <a:noFill/>
                          </a:ln>
                          <a:solidFill>
                            <a:schemeClr val="tx1"/>
                          </a:solidFill>
                        </a:rPr>
                        <a:t> </a:t>
                      </a:r>
                      <a:r>
                        <a:rPr lang="de-DE" sz="1400" b="0" u="none" dirty="0" err="1">
                          <a:ln>
                            <a:noFill/>
                          </a:ln>
                          <a:solidFill>
                            <a:schemeClr val="tx1"/>
                          </a:solidFill>
                        </a:rPr>
                        <a:t>version</a:t>
                      </a:r>
                      <a:r>
                        <a:rPr lang="de-DE" sz="1400" b="0" u="none" dirty="0">
                          <a:ln>
                            <a:noFill/>
                          </a:ln>
                          <a:solidFill>
                            <a:schemeClr val="tx1"/>
                          </a:solidFill>
                        </a:rPr>
                        <a:t> </a:t>
                      </a:r>
                      <a:r>
                        <a:rPr lang="de-DE" sz="1400" b="0" dirty="0" err="1">
                          <a:ln>
                            <a:noFill/>
                          </a:ln>
                          <a:solidFill>
                            <a:schemeClr val="tx1"/>
                          </a:solidFill>
                        </a:rPr>
                        <a:t>immediately</a:t>
                      </a:r>
                      <a:r>
                        <a:rPr lang="de-DE" sz="1400" b="0" baseline="0" dirty="0">
                          <a:ln>
                            <a:noFill/>
                          </a:ln>
                          <a:solidFill>
                            <a:schemeClr val="tx1"/>
                          </a:solidFill>
                        </a:rPr>
                        <a:t> </a:t>
                      </a:r>
                      <a:r>
                        <a:rPr lang="de-DE" sz="1400" b="0" dirty="0" err="1">
                          <a:ln>
                            <a:noFill/>
                          </a:ln>
                          <a:solidFill>
                            <a:schemeClr val="tx1"/>
                          </a:solidFill>
                        </a:rPr>
                        <a:t>available</a:t>
                      </a:r>
                      <a:r>
                        <a:rPr lang="de-DE" sz="1400" b="0" dirty="0">
                          <a:ln>
                            <a:noFill/>
                          </a:ln>
                          <a:solidFill>
                            <a:schemeClr val="tx1"/>
                          </a:solidFill>
                        </a:rPr>
                        <a:t> </a:t>
                      </a:r>
                      <a:r>
                        <a:rPr lang="de-DE" sz="1400" b="0" kern="1200" baseline="0" dirty="0" err="1">
                          <a:ln>
                            <a:noFill/>
                          </a:ln>
                          <a:solidFill>
                            <a:schemeClr val="bg1">
                              <a:lumMod val="50000"/>
                            </a:schemeClr>
                          </a:solidFill>
                          <a:latin typeface="+mn-lt"/>
                          <a:ea typeface="+mn-ea"/>
                          <a:cs typeface="+mn-cs"/>
                        </a:rPr>
                        <a:t>without</a:t>
                      </a:r>
                      <a:r>
                        <a:rPr lang="de-DE" sz="1400" b="0" kern="1200" baseline="0" dirty="0">
                          <a:ln>
                            <a:noFill/>
                          </a:ln>
                          <a:solidFill>
                            <a:schemeClr val="bg1">
                              <a:lumMod val="50000"/>
                            </a:schemeClr>
                          </a:solidFill>
                          <a:latin typeface="+mn-lt"/>
                          <a:ea typeface="+mn-ea"/>
                          <a:cs typeface="+mn-cs"/>
                        </a:rPr>
                        <a:t> </a:t>
                      </a:r>
                      <a:r>
                        <a:rPr lang="de-DE" sz="1400" b="0" kern="1200" baseline="0" dirty="0" err="1">
                          <a:ln>
                            <a:noFill/>
                          </a:ln>
                          <a:solidFill>
                            <a:schemeClr val="bg1">
                              <a:lumMod val="50000"/>
                            </a:schemeClr>
                          </a:solidFill>
                          <a:latin typeface="+mn-lt"/>
                          <a:ea typeface="+mn-ea"/>
                          <a:cs typeface="+mn-cs"/>
                        </a:rPr>
                        <a:t>restrictions</a:t>
                      </a:r>
                      <a:r>
                        <a:rPr lang="de-DE" sz="1400" b="0" kern="1200" baseline="0" dirty="0">
                          <a:ln>
                            <a:noFill/>
                          </a:ln>
                          <a:solidFill>
                            <a:schemeClr val="bg1">
                              <a:lumMod val="50000"/>
                            </a:schemeClr>
                          </a:solidFill>
                          <a:latin typeface="+mn-lt"/>
                          <a:ea typeface="+mn-ea"/>
                          <a:cs typeface="+mn-cs"/>
                        </a:rPr>
                        <a:t> </a:t>
                      </a:r>
                      <a:r>
                        <a:rPr lang="de-DE" sz="1400" b="0" baseline="0" dirty="0">
                          <a:ln>
                            <a:noFill/>
                          </a:ln>
                          <a:solidFill>
                            <a:schemeClr val="tx1"/>
                          </a:solidFill>
                        </a:rPr>
                        <a:t>on </a:t>
                      </a:r>
                      <a:r>
                        <a:rPr lang="de-DE" sz="1400" b="0" baseline="0" dirty="0" err="1">
                          <a:ln>
                            <a:noFill/>
                          </a:ln>
                          <a:solidFill>
                            <a:schemeClr val="tx1"/>
                          </a:solidFill>
                        </a:rPr>
                        <a:t>publisher‘s</a:t>
                      </a:r>
                      <a:r>
                        <a:rPr lang="de-DE" sz="1400" b="0" baseline="0" dirty="0">
                          <a:ln>
                            <a:noFill/>
                          </a:ln>
                          <a:solidFill>
                            <a:schemeClr val="tx1"/>
                          </a:solidFill>
                        </a:rPr>
                        <a:t> </a:t>
                      </a:r>
                      <a:r>
                        <a:rPr lang="de-DE" sz="1400" b="0" baseline="0" dirty="0" err="1">
                          <a:ln>
                            <a:noFill/>
                          </a:ln>
                          <a:solidFill>
                            <a:schemeClr val="tx1"/>
                          </a:solidFill>
                        </a:rPr>
                        <a:t>website</a:t>
                      </a:r>
                      <a:endParaRPr lang="de-DE" sz="1400" b="0" baseline="0" dirty="0">
                        <a:ln>
                          <a:noFill/>
                        </a:ln>
                        <a:solidFill>
                          <a:schemeClr val="tx1"/>
                        </a:solidFill>
                      </a:endParaRPr>
                    </a:p>
                    <a:p>
                      <a:pPr marL="285750" indent="-285750">
                        <a:buFont typeface="Arial" panose="020B0604020202020204" pitchFamily="34" charset="0"/>
                        <a:buChar char="•"/>
                      </a:pPr>
                      <a:r>
                        <a:rPr lang="de-DE" sz="1400" b="0" kern="1200" baseline="0" dirty="0" err="1">
                          <a:ln>
                            <a:noFill/>
                          </a:ln>
                          <a:solidFill>
                            <a:schemeClr val="bg1">
                              <a:lumMod val="50000"/>
                            </a:schemeClr>
                          </a:solidFill>
                          <a:latin typeface="+mn-lt"/>
                          <a:ea typeface="+mn-ea"/>
                          <a:cs typeface="+mn-cs"/>
                        </a:rPr>
                        <a:t>No</a:t>
                      </a:r>
                      <a:r>
                        <a:rPr lang="de-DE" sz="1400" b="0" kern="1200" baseline="0" dirty="0">
                          <a:ln>
                            <a:noFill/>
                          </a:ln>
                          <a:solidFill>
                            <a:schemeClr val="bg1">
                              <a:lumMod val="50000"/>
                            </a:schemeClr>
                          </a:solidFill>
                          <a:latin typeface="+mn-lt"/>
                          <a:ea typeface="+mn-ea"/>
                          <a:cs typeface="+mn-cs"/>
                        </a:rPr>
                        <a:t> </a:t>
                      </a:r>
                      <a:r>
                        <a:rPr lang="de-DE" sz="1400" b="0" kern="1200" baseline="0" dirty="0" err="1">
                          <a:ln>
                            <a:noFill/>
                          </a:ln>
                          <a:solidFill>
                            <a:schemeClr val="bg1">
                              <a:lumMod val="50000"/>
                            </a:schemeClr>
                          </a:solidFill>
                          <a:latin typeface="+mn-lt"/>
                          <a:ea typeface="+mn-ea"/>
                          <a:cs typeface="+mn-cs"/>
                        </a:rPr>
                        <a:t>Article</a:t>
                      </a:r>
                      <a:r>
                        <a:rPr lang="de-DE" sz="1400" b="0" kern="1200" baseline="0" dirty="0">
                          <a:ln>
                            <a:noFill/>
                          </a:ln>
                          <a:solidFill>
                            <a:schemeClr val="bg1">
                              <a:lumMod val="50000"/>
                            </a:schemeClr>
                          </a:solidFill>
                          <a:latin typeface="+mn-lt"/>
                          <a:ea typeface="+mn-ea"/>
                          <a:cs typeface="+mn-cs"/>
                        </a:rPr>
                        <a:t> Processing Charge</a:t>
                      </a:r>
                    </a:p>
                    <a:p>
                      <a:pPr marL="285750" indent="-285750">
                        <a:buFont typeface="Arial" panose="020B0604020202020204" pitchFamily="34" charset="0"/>
                        <a:buChar char="•"/>
                      </a:pPr>
                      <a:r>
                        <a:rPr lang="de-DE" sz="1400" b="0" baseline="0" dirty="0" err="1">
                          <a:ln>
                            <a:noFill/>
                          </a:ln>
                          <a:solidFill>
                            <a:schemeClr val="tx1"/>
                          </a:solidFill>
                        </a:rPr>
                        <a:t>No</a:t>
                      </a:r>
                      <a:r>
                        <a:rPr lang="de-DE" sz="1400" b="0" baseline="0" dirty="0">
                          <a:ln>
                            <a:noFill/>
                          </a:ln>
                          <a:solidFill>
                            <a:schemeClr val="tx1"/>
                          </a:solidFill>
                        </a:rPr>
                        <a:t> additional </a:t>
                      </a:r>
                      <a:r>
                        <a:rPr lang="de-DE" sz="1400" b="0" baseline="0" dirty="0" err="1">
                          <a:ln>
                            <a:noFill/>
                          </a:ln>
                          <a:solidFill>
                            <a:schemeClr val="tx1"/>
                          </a:solidFill>
                        </a:rPr>
                        <a:t>charge</a:t>
                      </a:r>
                      <a:endParaRPr lang="de-DE" sz="1400" b="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Author</a:t>
                      </a:r>
                      <a:r>
                        <a:rPr lang="de-DE" sz="1400" b="0" baseline="0" dirty="0">
                          <a:ln>
                            <a:noFill/>
                          </a:ln>
                          <a:solidFill>
                            <a:schemeClr val="tx1"/>
                          </a:solidFill>
                        </a:rPr>
                        <a:t> </a:t>
                      </a:r>
                      <a:r>
                        <a:rPr lang="de-DE" sz="1400" b="0" baseline="0" dirty="0" err="1">
                          <a:ln>
                            <a:noFill/>
                          </a:ln>
                          <a:solidFill>
                            <a:schemeClr val="tx1"/>
                          </a:solidFill>
                        </a:rPr>
                        <a:t>retains</a:t>
                      </a:r>
                      <a:r>
                        <a:rPr lang="de-DE" sz="1400" b="0" baseline="0" dirty="0">
                          <a:ln>
                            <a:noFill/>
                          </a:ln>
                          <a:solidFill>
                            <a:schemeClr val="tx1"/>
                          </a:solidFill>
                        </a:rPr>
                        <a:t> </a:t>
                      </a:r>
                      <a:r>
                        <a:rPr lang="de-DE" sz="1400" b="0" baseline="0" dirty="0" err="1">
                          <a:ln>
                            <a:noFill/>
                          </a:ln>
                          <a:solidFill>
                            <a:schemeClr val="tx1"/>
                          </a:solidFill>
                        </a:rPr>
                        <a:t>the</a:t>
                      </a:r>
                      <a:r>
                        <a:rPr lang="de-DE" sz="1400" b="0" baseline="0" dirty="0">
                          <a:ln>
                            <a:noFill/>
                          </a:ln>
                          <a:solidFill>
                            <a:schemeClr val="tx1"/>
                          </a:solidFill>
                        </a:rPr>
                        <a:t> </a:t>
                      </a:r>
                      <a:r>
                        <a:rPr lang="de-DE" sz="1400" b="0" baseline="0" dirty="0" err="1">
                          <a:ln>
                            <a:noFill/>
                          </a:ln>
                          <a:solidFill>
                            <a:schemeClr val="tx1"/>
                          </a:solidFill>
                        </a:rPr>
                        <a:t>copyright</a:t>
                      </a:r>
                      <a:endParaRPr lang="de-DE" sz="1400" b="0" baseline="0" dirty="0">
                        <a:ln>
                          <a:noFill/>
                        </a:ln>
                        <a:solidFill>
                          <a:schemeClr val="tx1"/>
                        </a:solidFill>
                      </a:endParaRPr>
                    </a:p>
                  </a:txBody>
                  <a:tcPr>
                    <a:solidFill>
                      <a:schemeClr val="bg1"/>
                    </a:solidFill>
                  </a:tcPr>
                </a:tc>
                <a:extLst>
                  <a:ext uri="{0D108BD9-81ED-4DB2-BD59-A6C34878D82A}">
                    <a16:rowId xmlns:a16="http://schemas.microsoft.com/office/drawing/2014/main" val="4172270585"/>
                  </a:ext>
                </a:extLst>
              </a:tr>
              <a:tr h="1281742">
                <a:tc vMerge="1">
                  <a:txBody>
                    <a:bodyPr/>
                    <a:lstStyle/>
                    <a:p>
                      <a:pPr algn="ctr"/>
                      <a:endParaRPr lang="de-DE" dirty="0">
                        <a:ln>
                          <a:noFill/>
                        </a:ln>
                      </a:endParaRPr>
                    </a:p>
                  </a:txBody>
                  <a:tcPr anchor="ctr">
                    <a:solidFill>
                      <a:srgbClr val="FFC000"/>
                    </a:solidFill>
                  </a:tcPr>
                </a:tc>
                <a:tc>
                  <a:txBody>
                    <a:bodyPr/>
                    <a:lstStyle/>
                    <a:p>
                      <a:pPr algn="ctr"/>
                      <a:r>
                        <a:rPr lang="de-DE" sz="1600" dirty="0">
                          <a:ln>
                            <a:noFill/>
                          </a:ln>
                        </a:rPr>
                        <a:t>Gold </a:t>
                      </a:r>
                    </a:p>
                    <a:p>
                      <a:pPr algn="ctr"/>
                      <a:r>
                        <a:rPr lang="de-DE" sz="1600" dirty="0">
                          <a:ln>
                            <a:noFill/>
                          </a:ln>
                        </a:rPr>
                        <a:t>Open Access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285750" indent="-285750">
                        <a:buFont typeface="Arial" panose="020B0604020202020204" pitchFamily="34" charset="0"/>
                        <a:buChar char="•"/>
                      </a:pPr>
                      <a:r>
                        <a:rPr lang="de-DE" sz="1400" b="0" u="none" dirty="0">
                          <a:ln>
                            <a:noFill/>
                          </a:ln>
                          <a:solidFill>
                            <a:schemeClr val="tx1"/>
                          </a:solidFill>
                        </a:rPr>
                        <a:t>Publisher‘s </a:t>
                      </a:r>
                      <a:r>
                        <a:rPr lang="de-DE" sz="1400" b="0" u="none" dirty="0" err="1">
                          <a:ln>
                            <a:noFill/>
                          </a:ln>
                          <a:solidFill>
                            <a:schemeClr val="tx1"/>
                          </a:solidFill>
                        </a:rPr>
                        <a:t>version</a:t>
                      </a:r>
                      <a:r>
                        <a:rPr lang="de-DE" sz="1400" b="0" u="none" dirty="0">
                          <a:ln>
                            <a:noFill/>
                          </a:ln>
                          <a:solidFill>
                            <a:schemeClr val="tx1"/>
                          </a:solidFill>
                        </a:rPr>
                        <a:t> </a:t>
                      </a:r>
                      <a:r>
                        <a:rPr lang="de-DE" sz="1400" b="0" dirty="0" err="1">
                          <a:ln>
                            <a:noFill/>
                          </a:ln>
                          <a:solidFill>
                            <a:schemeClr val="tx1"/>
                          </a:solidFill>
                        </a:rPr>
                        <a:t>immediately</a:t>
                      </a:r>
                      <a:r>
                        <a:rPr lang="de-DE" sz="1400" b="0" baseline="0" dirty="0">
                          <a:ln>
                            <a:noFill/>
                          </a:ln>
                          <a:solidFill>
                            <a:schemeClr val="tx1"/>
                          </a:solidFill>
                        </a:rPr>
                        <a:t> </a:t>
                      </a:r>
                      <a:r>
                        <a:rPr lang="de-DE" sz="1400" b="0" dirty="0" err="1">
                          <a:ln>
                            <a:noFill/>
                          </a:ln>
                          <a:solidFill>
                            <a:schemeClr val="tx1"/>
                          </a:solidFill>
                        </a:rPr>
                        <a:t>available</a:t>
                      </a:r>
                      <a:r>
                        <a:rPr lang="de-DE" sz="1400" b="0" dirty="0">
                          <a:ln>
                            <a:noFill/>
                          </a:ln>
                          <a:solidFill>
                            <a:schemeClr val="tx1"/>
                          </a:solidFill>
                        </a:rPr>
                        <a:t> </a:t>
                      </a:r>
                      <a:r>
                        <a:rPr lang="de-DE" sz="1400" b="0" baseline="0" dirty="0" err="1">
                          <a:ln>
                            <a:noFill/>
                          </a:ln>
                          <a:solidFill>
                            <a:srgbClr val="FFC000"/>
                          </a:solidFill>
                        </a:rPr>
                        <a:t>without</a:t>
                      </a:r>
                      <a:r>
                        <a:rPr lang="de-DE" sz="1400" b="0" baseline="0" dirty="0">
                          <a:ln>
                            <a:noFill/>
                          </a:ln>
                          <a:solidFill>
                            <a:srgbClr val="FFC000"/>
                          </a:solidFill>
                        </a:rPr>
                        <a:t> </a:t>
                      </a:r>
                      <a:r>
                        <a:rPr lang="de-DE" sz="1400" b="0" baseline="0" dirty="0" err="1">
                          <a:ln>
                            <a:noFill/>
                          </a:ln>
                          <a:solidFill>
                            <a:srgbClr val="FFC000"/>
                          </a:solidFill>
                        </a:rPr>
                        <a:t>restrictions</a:t>
                      </a:r>
                      <a:r>
                        <a:rPr lang="de-DE" sz="1400" b="0" baseline="0" dirty="0">
                          <a:ln>
                            <a:noFill/>
                          </a:ln>
                          <a:solidFill>
                            <a:srgbClr val="FFC000"/>
                          </a:solidFill>
                        </a:rPr>
                        <a:t> </a:t>
                      </a:r>
                      <a:r>
                        <a:rPr lang="de-DE" sz="1400" b="0" baseline="0" dirty="0">
                          <a:ln>
                            <a:noFill/>
                          </a:ln>
                          <a:solidFill>
                            <a:schemeClr val="tx1"/>
                          </a:solidFill>
                        </a:rPr>
                        <a:t>on </a:t>
                      </a:r>
                      <a:r>
                        <a:rPr lang="de-DE" sz="1400" b="0" baseline="0" dirty="0" err="1">
                          <a:ln>
                            <a:noFill/>
                          </a:ln>
                          <a:solidFill>
                            <a:schemeClr val="tx1"/>
                          </a:solidFill>
                        </a:rPr>
                        <a:t>publisher‘s</a:t>
                      </a:r>
                      <a:r>
                        <a:rPr lang="de-DE" sz="1400" b="0" baseline="0" dirty="0">
                          <a:ln>
                            <a:noFill/>
                          </a:ln>
                          <a:solidFill>
                            <a:schemeClr val="tx1"/>
                          </a:solidFill>
                        </a:rPr>
                        <a:t> </a:t>
                      </a:r>
                      <a:r>
                        <a:rPr lang="de-DE" sz="1400" b="0" baseline="0" dirty="0" err="1">
                          <a:ln>
                            <a:noFill/>
                          </a:ln>
                          <a:solidFill>
                            <a:schemeClr val="tx1"/>
                          </a:solidFill>
                        </a:rPr>
                        <a:t>website</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Article</a:t>
                      </a:r>
                      <a:r>
                        <a:rPr lang="de-DE" sz="1400" b="0" baseline="0" dirty="0">
                          <a:ln>
                            <a:noFill/>
                          </a:ln>
                          <a:solidFill>
                            <a:schemeClr val="tx1"/>
                          </a:solidFill>
                        </a:rPr>
                        <a:t> Processing Charge</a:t>
                      </a:r>
                    </a:p>
                    <a:p>
                      <a:pPr marL="285750" indent="-285750">
                        <a:buFont typeface="Arial" panose="020B0604020202020204" pitchFamily="34" charset="0"/>
                        <a:buChar char="•"/>
                      </a:pPr>
                      <a:r>
                        <a:rPr lang="de-DE" sz="1400" b="0" baseline="0" dirty="0" err="1">
                          <a:ln>
                            <a:noFill/>
                          </a:ln>
                          <a:solidFill>
                            <a:schemeClr val="tx1"/>
                          </a:solidFill>
                        </a:rPr>
                        <a:t>No</a:t>
                      </a:r>
                      <a:r>
                        <a:rPr lang="de-DE" sz="1400" b="0" baseline="0" dirty="0">
                          <a:ln>
                            <a:noFill/>
                          </a:ln>
                          <a:solidFill>
                            <a:schemeClr val="tx1"/>
                          </a:solidFill>
                        </a:rPr>
                        <a:t> additional </a:t>
                      </a:r>
                      <a:r>
                        <a:rPr lang="de-DE" sz="1400" b="0" baseline="0" dirty="0" err="1">
                          <a:ln>
                            <a:noFill/>
                          </a:ln>
                          <a:solidFill>
                            <a:schemeClr val="tx1"/>
                          </a:solidFill>
                        </a:rPr>
                        <a:t>charge</a:t>
                      </a:r>
                      <a:endParaRPr lang="de-DE" sz="1400" b="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Author</a:t>
                      </a:r>
                      <a:r>
                        <a:rPr lang="de-DE" sz="1400" b="0" baseline="0" dirty="0">
                          <a:ln>
                            <a:noFill/>
                          </a:ln>
                          <a:solidFill>
                            <a:schemeClr val="tx1"/>
                          </a:solidFill>
                        </a:rPr>
                        <a:t> </a:t>
                      </a:r>
                      <a:r>
                        <a:rPr lang="de-DE" sz="1400" b="0" baseline="0" dirty="0" err="1">
                          <a:ln>
                            <a:noFill/>
                          </a:ln>
                          <a:solidFill>
                            <a:schemeClr val="tx1"/>
                          </a:solidFill>
                        </a:rPr>
                        <a:t>retains</a:t>
                      </a:r>
                      <a:r>
                        <a:rPr lang="de-DE" sz="1400" b="0" baseline="0" dirty="0">
                          <a:ln>
                            <a:noFill/>
                          </a:ln>
                          <a:solidFill>
                            <a:schemeClr val="tx1"/>
                          </a:solidFill>
                        </a:rPr>
                        <a:t> the </a:t>
                      </a:r>
                      <a:r>
                        <a:rPr lang="de-DE" sz="1400" b="0" baseline="0" dirty="0" err="1">
                          <a:ln>
                            <a:noFill/>
                          </a:ln>
                          <a:solidFill>
                            <a:schemeClr val="tx1"/>
                          </a:solidFill>
                        </a:rPr>
                        <a:t>copyright</a:t>
                      </a:r>
                      <a:endParaRPr lang="de-DE" sz="1400" b="0" baseline="0" dirty="0">
                        <a:ln>
                          <a:noFill/>
                        </a:ln>
                        <a:solidFill>
                          <a:schemeClr val="tx1"/>
                        </a:solidFill>
                      </a:endParaRPr>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r h="1281742">
                <a:tc rowSpan="3">
                  <a:txBody>
                    <a:bodyPr/>
                    <a:lstStyle/>
                    <a:p>
                      <a:pPr algn="ctr"/>
                      <a:endParaRPr lang="de-DE" b="1" dirty="0">
                        <a:solidFill>
                          <a:schemeClr val="bg1"/>
                        </a:solidFill>
                      </a:endParaRPr>
                    </a:p>
                    <a:p>
                      <a:pPr algn="ctr"/>
                      <a:endParaRPr lang="de-DE" b="1" dirty="0">
                        <a:solidFill>
                          <a:schemeClr val="bg1"/>
                        </a:solidFill>
                      </a:endParaRPr>
                    </a:p>
                    <a:p>
                      <a:pPr algn="ctr"/>
                      <a:endParaRPr lang="de-DE" b="1" dirty="0">
                        <a:solidFill>
                          <a:schemeClr val="bg1"/>
                        </a:solidFill>
                      </a:endParaRPr>
                    </a:p>
                    <a:p>
                      <a:pPr algn="ctr"/>
                      <a:endParaRPr lang="de-DE" b="1" dirty="0">
                        <a:solidFill>
                          <a:schemeClr val="bg1"/>
                        </a:solidFill>
                      </a:endParaRPr>
                    </a:p>
                    <a:p>
                      <a:pPr algn="ctr"/>
                      <a:endParaRPr lang="de-DE" b="1" dirty="0">
                        <a:solidFill>
                          <a:schemeClr val="bg1"/>
                        </a:solidFill>
                      </a:endParaRPr>
                    </a:p>
                    <a:p>
                      <a:pPr algn="ctr"/>
                      <a:endParaRPr lang="de-DE" b="1" dirty="0">
                        <a:solidFill>
                          <a:schemeClr val="bg1"/>
                        </a:solidFill>
                      </a:endParaRPr>
                    </a:p>
                    <a:p>
                      <a:pPr algn="ctr"/>
                      <a:endParaRPr lang="de-DE" b="1" dirty="0">
                        <a:solidFill>
                          <a:schemeClr val="bg1"/>
                        </a:solidFill>
                      </a:endParaRPr>
                    </a:p>
                    <a:p>
                      <a:pPr algn="ctr"/>
                      <a:endParaRPr lang="de-DE" b="1" dirty="0">
                        <a:solidFill>
                          <a:schemeClr val="bg1"/>
                        </a:solidFill>
                      </a:endParaRPr>
                    </a:p>
                    <a:p>
                      <a:pPr algn="ctr"/>
                      <a:endParaRPr lang="de-DE" b="1" dirty="0">
                        <a:solidFill>
                          <a:schemeClr val="bg1"/>
                        </a:solidFill>
                      </a:endParaRPr>
                    </a:p>
                    <a:p>
                      <a:pPr algn="ctr"/>
                      <a:r>
                        <a:rPr lang="de-DE" b="1" dirty="0" err="1">
                          <a:solidFill>
                            <a:schemeClr val="bg1"/>
                          </a:solidFill>
                        </a:rPr>
                        <a:t>Subscription</a:t>
                      </a:r>
                      <a:r>
                        <a:rPr lang="de-DE" b="1" dirty="0">
                          <a:solidFill>
                            <a:schemeClr val="bg1"/>
                          </a:solidFill>
                        </a:rPr>
                        <a:t> Journals</a:t>
                      </a:r>
                    </a:p>
                  </a:txBody>
                  <a:tcPr anchor="ctr">
                    <a:lnT w="12700" cap="flat" cmpd="sng" algn="ctr">
                      <a:solidFill>
                        <a:schemeClr val="bg1"/>
                      </a:solidFill>
                      <a:prstDash val="solid"/>
                      <a:round/>
                      <a:headEnd type="none" w="med" len="med"/>
                      <a:tailEnd type="none" w="med" len="med"/>
                    </a:lnT>
                    <a:solidFill>
                      <a:srgbClr val="7F7F7F"/>
                    </a:solidFill>
                  </a:tcPr>
                </a:tc>
                <a:tc>
                  <a:txBody>
                    <a:bodyPr/>
                    <a:lstStyle/>
                    <a:p>
                      <a:pPr algn="ctr"/>
                      <a:r>
                        <a:rPr lang="de-DE" sz="1600" b="1" dirty="0">
                          <a:solidFill>
                            <a:schemeClr val="bg1"/>
                          </a:solidFill>
                        </a:rPr>
                        <a:t>Green </a:t>
                      </a:r>
                    </a:p>
                    <a:p>
                      <a:pPr algn="ctr"/>
                      <a:r>
                        <a:rPr lang="de-DE" sz="1600" b="1" dirty="0">
                          <a:solidFill>
                            <a:schemeClr val="bg1"/>
                          </a:solidFill>
                        </a:rPr>
                        <a:t>Open Access</a:t>
                      </a:r>
                    </a:p>
                  </a:txBody>
                  <a:tcPr anchor="ctr">
                    <a:lnT w="12700" cap="flat" cmpd="sng" algn="ctr">
                      <a:solidFill>
                        <a:schemeClr val="bg1"/>
                      </a:solidFill>
                      <a:prstDash val="solid"/>
                      <a:round/>
                      <a:headEnd type="none" w="med" len="med"/>
                      <a:tailEnd type="none" w="med" len="med"/>
                    </a:lnT>
                    <a:solidFill>
                      <a:srgbClr val="00B050"/>
                    </a:solidFill>
                  </a:tcPr>
                </a:tc>
                <a:tc>
                  <a:txBody>
                    <a:bodyPr/>
                    <a:lstStyle/>
                    <a:p>
                      <a:pPr marL="285750" indent="-285750">
                        <a:buFont typeface="Arial" panose="020B0604020202020204" pitchFamily="34" charset="0"/>
                        <a:buChar char="•"/>
                      </a:pPr>
                      <a:r>
                        <a:rPr lang="de-DE" sz="1400" b="0" u="none" dirty="0">
                          <a:ln>
                            <a:noFill/>
                          </a:ln>
                          <a:solidFill>
                            <a:srgbClr val="00B050"/>
                          </a:solidFill>
                        </a:rPr>
                        <a:t>Post-Print</a:t>
                      </a:r>
                      <a:r>
                        <a:rPr lang="de-DE" sz="1400" b="0" u="none" dirty="0">
                          <a:ln>
                            <a:noFill/>
                          </a:ln>
                          <a:solidFill>
                            <a:schemeClr val="tx1"/>
                          </a:solidFill>
                        </a:rPr>
                        <a:t> </a:t>
                      </a:r>
                      <a:r>
                        <a:rPr lang="de-DE" sz="1400" b="0" dirty="0" err="1">
                          <a:ln>
                            <a:noFill/>
                          </a:ln>
                          <a:solidFill>
                            <a:srgbClr val="00B050"/>
                          </a:solidFill>
                        </a:rPr>
                        <a:t>immediately</a:t>
                      </a:r>
                      <a:r>
                        <a:rPr lang="de-DE" sz="1400" b="0" dirty="0">
                          <a:ln>
                            <a:noFill/>
                          </a:ln>
                          <a:solidFill>
                            <a:srgbClr val="00B050"/>
                          </a:solidFill>
                        </a:rPr>
                        <a:t> or after </a:t>
                      </a:r>
                      <a:r>
                        <a:rPr lang="de-DE" sz="1400" b="0" dirty="0" err="1">
                          <a:ln>
                            <a:noFill/>
                          </a:ln>
                          <a:solidFill>
                            <a:srgbClr val="00B050"/>
                          </a:solidFill>
                        </a:rPr>
                        <a:t>embargo</a:t>
                      </a:r>
                      <a:r>
                        <a:rPr lang="de-DE" sz="1400" b="0" baseline="0" dirty="0">
                          <a:ln>
                            <a:noFill/>
                          </a:ln>
                          <a:solidFill>
                            <a:srgbClr val="00B050"/>
                          </a:solidFill>
                        </a:rPr>
                        <a:t> </a:t>
                      </a:r>
                      <a:r>
                        <a:rPr lang="de-DE" sz="1400" b="0" dirty="0" err="1">
                          <a:ln>
                            <a:noFill/>
                          </a:ln>
                          <a:solidFill>
                            <a:schemeClr val="accent3"/>
                          </a:solidFill>
                        </a:rPr>
                        <a:t>available</a:t>
                      </a:r>
                      <a:r>
                        <a:rPr lang="de-DE" sz="1400" b="0" dirty="0">
                          <a:ln>
                            <a:noFill/>
                          </a:ln>
                          <a:solidFill>
                            <a:schemeClr val="accent3"/>
                          </a:solidFill>
                        </a:rPr>
                        <a:t> </a:t>
                      </a:r>
                      <a:r>
                        <a:rPr lang="de-DE" sz="1400" b="0" baseline="0" dirty="0" err="1">
                          <a:ln>
                            <a:noFill/>
                          </a:ln>
                          <a:solidFill>
                            <a:srgbClr val="00B050"/>
                          </a:solidFill>
                        </a:rPr>
                        <a:t>without</a:t>
                      </a:r>
                      <a:r>
                        <a:rPr lang="de-DE" sz="1400" b="0" baseline="0" dirty="0">
                          <a:ln>
                            <a:noFill/>
                          </a:ln>
                          <a:solidFill>
                            <a:srgbClr val="00B050"/>
                          </a:solidFill>
                        </a:rPr>
                        <a:t> </a:t>
                      </a:r>
                      <a:r>
                        <a:rPr lang="de-DE" sz="1400" b="0" baseline="0" dirty="0" err="1">
                          <a:ln>
                            <a:noFill/>
                          </a:ln>
                          <a:solidFill>
                            <a:srgbClr val="00B050"/>
                          </a:solidFill>
                        </a:rPr>
                        <a:t>restrictions</a:t>
                      </a:r>
                      <a:r>
                        <a:rPr lang="de-DE" sz="1400" b="0" baseline="0" dirty="0">
                          <a:ln>
                            <a:noFill/>
                          </a:ln>
                          <a:solidFill>
                            <a:srgbClr val="00B050"/>
                          </a:solidFill>
                        </a:rPr>
                        <a:t> in </a:t>
                      </a:r>
                      <a:r>
                        <a:rPr lang="de-DE" sz="1400" b="0" baseline="0" dirty="0" err="1">
                          <a:ln>
                            <a:noFill/>
                          </a:ln>
                          <a:solidFill>
                            <a:srgbClr val="00B050"/>
                          </a:solidFill>
                        </a:rPr>
                        <a:t>repository</a:t>
                      </a:r>
                      <a:endParaRPr lang="de-DE" sz="1400" b="0" baseline="0" dirty="0">
                        <a:ln>
                          <a:noFill/>
                        </a:ln>
                        <a:solidFill>
                          <a:srgbClr val="00B050"/>
                        </a:solidFill>
                      </a:endParaRPr>
                    </a:p>
                    <a:p>
                      <a:pPr marL="285750" indent="-285750">
                        <a:buFont typeface="Arial" panose="020B0604020202020204" pitchFamily="34" charset="0"/>
                        <a:buChar char="•"/>
                      </a:pPr>
                      <a:r>
                        <a:rPr lang="de-DE" sz="1400" b="0" baseline="0" dirty="0" err="1">
                          <a:ln>
                            <a:noFill/>
                          </a:ln>
                          <a:solidFill>
                            <a:schemeClr val="tx1"/>
                          </a:solidFill>
                        </a:rPr>
                        <a:t>Possibly</a:t>
                      </a:r>
                      <a:r>
                        <a:rPr lang="de-DE" sz="1400" b="0" baseline="0" dirty="0">
                          <a:ln>
                            <a:noFill/>
                          </a:ln>
                          <a:solidFill>
                            <a:schemeClr val="tx1"/>
                          </a:solidFill>
                        </a:rPr>
                        <a:t> </a:t>
                      </a:r>
                      <a:r>
                        <a:rPr lang="de-DE" sz="1400" b="0" baseline="0" dirty="0" err="1">
                          <a:ln>
                            <a:noFill/>
                          </a:ln>
                          <a:solidFill>
                            <a:schemeClr val="tx1"/>
                          </a:solidFill>
                        </a:rPr>
                        <a:t>publication</a:t>
                      </a:r>
                      <a:r>
                        <a:rPr lang="de-DE" sz="1400" b="0" baseline="0" dirty="0">
                          <a:ln>
                            <a:noFill/>
                          </a:ln>
                          <a:solidFill>
                            <a:schemeClr val="tx1"/>
                          </a:solidFill>
                        </a:rPr>
                        <a:t> </a:t>
                      </a:r>
                      <a:r>
                        <a:rPr lang="de-DE" sz="1400" b="0" baseline="0" dirty="0" err="1">
                          <a:ln>
                            <a:noFill/>
                          </a:ln>
                          <a:solidFill>
                            <a:schemeClr val="tx1"/>
                          </a:solidFill>
                        </a:rPr>
                        <a:t>fees</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No</a:t>
                      </a:r>
                      <a:r>
                        <a:rPr lang="de-DE" sz="1400" b="0" baseline="0" dirty="0">
                          <a:ln>
                            <a:noFill/>
                          </a:ln>
                          <a:solidFill>
                            <a:schemeClr val="tx1"/>
                          </a:solidFill>
                        </a:rPr>
                        <a:t> additional </a:t>
                      </a:r>
                      <a:r>
                        <a:rPr lang="de-DE" sz="1400" b="0" baseline="0" dirty="0" err="1">
                          <a:ln>
                            <a:noFill/>
                          </a:ln>
                          <a:solidFill>
                            <a:schemeClr val="tx1"/>
                          </a:solidFill>
                        </a:rPr>
                        <a:t>charge</a:t>
                      </a:r>
                      <a:endParaRPr lang="de-DE" sz="1400" b="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Author</a:t>
                      </a:r>
                      <a:r>
                        <a:rPr lang="de-DE" sz="1400" b="0" baseline="0" dirty="0">
                          <a:ln>
                            <a:noFill/>
                          </a:ln>
                          <a:solidFill>
                            <a:schemeClr val="tx1"/>
                          </a:solidFill>
                        </a:rPr>
                        <a:t> </a:t>
                      </a:r>
                      <a:r>
                        <a:rPr lang="de-DE" sz="1400" b="0" baseline="0" dirty="0" err="1">
                          <a:ln>
                            <a:noFill/>
                          </a:ln>
                          <a:solidFill>
                            <a:schemeClr val="tx1"/>
                          </a:solidFill>
                        </a:rPr>
                        <a:t>transfers</a:t>
                      </a:r>
                      <a:r>
                        <a:rPr lang="de-DE" sz="1400" b="0" baseline="0" dirty="0">
                          <a:ln>
                            <a:noFill/>
                          </a:ln>
                          <a:solidFill>
                            <a:schemeClr val="tx1"/>
                          </a:solidFill>
                        </a:rPr>
                        <a:t> the copyright, </a:t>
                      </a:r>
                      <a:r>
                        <a:rPr lang="de-DE" sz="1400" b="0" baseline="0" dirty="0" err="1">
                          <a:ln>
                            <a:noFill/>
                          </a:ln>
                          <a:solidFill>
                            <a:schemeClr val="tx1"/>
                          </a:solidFill>
                        </a:rPr>
                        <a:t>Permissions</a:t>
                      </a:r>
                      <a:endParaRPr lang="de-DE" sz="1400" b="0" baseline="0" dirty="0">
                        <a:ln>
                          <a:noFill/>
                        </a:ln>
                        <a:solidFill>
                          <a:schemeClr val="tx1"/>
                        </a:solidFill>
                      </a:endParaRPr>
                    </a:p>
                  </a:txBody>
                  <a:tcPr>
                    <a:solidFill>
                      <a:schemeClr val="bg1"/>
                    </a:solidFill>
                  </a:tcPr>
                </a:tc>
                <a:extLst>
                  <a:ext uri="{0D108BD9-81ED-4DB2-BD59-A6C34878D82A}">
                    <a16:rowId xmlns:a16="http://schemas.microsoft.com/office/drawing/2014/main" val="10001"/>
                  </a:ext>
                </a:extLst>
              </a:tr>
              <a:tr h="128174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800" b="1" kern="1200" dirty="0">
                        <a:solidFill>
                          <a:schemeClr val="bg1"/>
                        </a:solidFill>
                        <a:latin typeface="+mn-lt"/>
                        <a:ea typeface="+mn-ea"/>
                        <a:cs typeface="+mn-cs"/>
                      </a:endParaRPr>
                    </a:p>
                  </a:txBody>
                  <a:tcPr anchor="ctr">
                    <a:solidFill>
                      <a:srgbClr val="7F7F7F"/>
                    </a:solidFill>
                  </a:tcPr>
                </a:tc>
                <a:tc>
                  <a:txBody>
                    <a:bodyPr/>
                    <a:lstStyle/>
                    <a:p>
                      <a:pPr algn="ctr"/>
                      <a:r>
                        <a:rPr lang="de-DE" sz="1600" b="1" dirty="0">
                          <a:solidFill>
                            <a:schemeClr val="bg1"/>
                          </a:solidFill>
                        </a:rPr>
                        <a:t>Hybrid </a:t>
                      </a:r>
                    </a:p>
                    <a:p>
                      <a:pPr algn="ctr"/>
                      <a:r>
                        <a:rPr lang="de-DE" sz="1600" b="1" dirty="0">
                          <a:solidFill>
                            <a:schemeClr val="bg1"/>
                          </a:solidFill>
                        </a:rPr>
                        <a:t>Open Access</a:t>
                      </a:r>
                    </a:p>
                  </a:txBody>
                  <a:tcPr anchor="ctr">
                    <a:solidFill>
                      <a:schemeClr val="accent5"/>
                    </a:solidFill>
                  </a:tcPr>
                </a:tc>
                <a:tc>
                  <a:txBody>
                    <a:bodyPr/>
                    <a:lstStyle/>
                    <a:p>
                      <a:pPr marL="285750" indent="-285750">
                        <a:buFont typeface="Arial" panose="020B0604020202020204" pitchFamily="34" charset="0"/>
                        <a:buChar char="•"/>
                      </a:pPr>
                      <a:r>
                        <a:rPr lang="de-DE" sz="1400" b="0" u="none" dirty="0">
                          <a:ln>
                            <a:noFill/>
                          </a:ln>
                          <a:solidFill>
                            <a:schemeClr val="tx1"/>
                          </a:solidFill>
                        </a:rPr>
                        <a:t>Publisher‘s </a:t>
                      </a:r>
                      <a:r>
                        <a:rPr lang="de-DE" sz="1400" b="0" u="none" dirty="0" err="1">
                          <a:ln>
                            <a:noFill/>
                          </a:ln>
                          <a:solidFill>
                            <a:schemeClr val="tx1"/>
                          </a:solidFill>
                        </a:rPr>
                        <a:t>version</a:t>
                      </a:r>
                      <a:r>
                        <a:rPr lang="de-DE" sz="1400" b="0" u="none" dirty="0">
                          <a:ln>
                            <a:noFill/>
                          </a:ln>
                          <a:solidFill>
                            <a:schemeClr val="tx1"/>
                          </a:solidFill>
                        </a:rPr>
                        <a:t> </a:t>
                      </a:r>
                      <a:r>
                        <a:rPr lang="de-DE" sz="1400" b="0" dirty="0" err="1">
                          <a:ln>
                            <a:noFill/>
                          </a:ln>
                          <a:solidFill>
                            <a:schemeClr val="tx1"/>
                          </a:solidFill>
                        </a:rPr>
                        <a:t>immediately</a:t>
                      </a:r>
                      <a:r>
                        <a:rPr lang="de-DE" sz="1400" b="0" dirty="0">
                          <a:ln>
                            <a:noFill/>
                          </a:ln>
                          <a:solidFill>
                            <a:schemeClr val="tx1"/>
                          </a:solidFill>
                        </a:rPr>
                        <a:t> </a:t>
                      </a:r>
                      <a:r>
                        <a:rPr lang="de-DE" sz="1400" b="0" dirty="0" err="1">
                          <a:ln>
                            <a:noFill/>
                          </a:ln>
                          <a:solidFill>
                            <a:schemeClr val="tx1"/>
                          </a:solidFill>
                        </a:rPr>
                        <a:t>available</a:t>
                      </a:r>
                      <a:r>
                        <a:rPr lang="de-DE" sz="1400" b="0" baseline="0" dirty="0">
                          <a:ln>
                            <a:noFill/>
                          </a:ln>
                          <a:solidFill>
                            <a:schemeClr val="tx1"/>
                          </a:solidFill>
                        </a:rPr>
                        <a:t> </a:t>
                      </a:r>
                      <a:r>
                        <a:rPr lang="de-DE" sz="1400" b="0" baseline="0" dirty="0" err="1">
                          <a:ln>
                            <a:noFill/>
                          </a:ln>
                          <a:solidFill>
                            <a:schemeClr val="accent5"/>
                          </a:solidFill>
                        </a:rPr>
                        <a:t>without</a:t>
                      </a:r>
                      <a:r>
                        <a:rPr lang="de-DE" sz="1400" b="0" baseline="0" dirty="0">
                          <a:ln>
                            <a:noFill/>
                          </a:ln>
                          <a:solidFill>
                            <a:schemeClr val="accent5"/>
                          </a:solidFill>
                        </a:rPr>
                        <a:t> </a:t>
                      </a:r>
                      <a:r>
                        <a:rPr lang="de-DE" sz="1400" b="0" baseline="0" dirty="0" err="1">
                          <a:ln>
                            <a:noFill/>
                          </a:ln>
                          <a:solidFill>
                            <a:schemeClr val="accent5"/>
                          </a:solidFill>
                        </a:rPr>
                        <a:t>restrictions</a:t>
                      </a:r>
                      <a:r>
                        <a:rPr lang="de-DE" sz="1400" b="0" baseline="0" dirty="0">
                          <a:ln>
                            <a:noFill/>
                          </a:ln>
                          <a:solidFill>
                            <a:schemeClr val="tx1"/>
                          </a:solidFill>
                        </a:rPr>
                        <a:t> on </a:t>
                      </a:r>
                      <a:r>
                        <a:rPr lang="de-DE" sz="1400" b="0" baseline="0" dirty="0" err="1">
                          <a:ln>
                            <a:noFill/>
                          </a:ln>
                          <a:solidFill>
                            <a:schemeClr val="tx1"/>
                          </a:solidFill>
                        </a:rPr>
                        <a:t>publisher‘s</a:t>
                      </a:r>
                      <a:r>
                        <a:rPr lang="de-DE" sz="1400" b="0" baseline="0" dirty="0">
                          <a:ln>
                            <a:noFill/>
                          </a:ln>
                          <a:solidFill>
                            <a:schemeClr val="tx1"/>
                          </a:solidFill>
                        </a:rPr>
                        <a:t> </a:t>
                      </a:r>
                      <a:r>
                        <a:rPr lang="de-DE" sz="1400" b="0" baseline="0" dirty="0" err="1">
                          <a:ln>
                            <a:noFill/>
                          </a:ln>
                          <a:solidFill>
                            <a:schemeClr val="tx1"/>
                          </a:solidFill>
                        </a:rPr>
                        <a:t>website</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Possibly</a:t>
                      </a:r>
                      <a:r>
                        <a:rPr lang="de-DE" sz="1400" b="0" baseline="0" dirty="0">
                          <a:ln>
                            <a:noFill/>
                          </a:ln>
                          <a:solidFill>
                            <a:schemeClr val="tx1"/>
                          </a:solidFill>
                        </a:rPr>
                        <a:t> </a:t>
                      </a:r>
                      <a:r>
                        <a:rPr lang="de-DE" sz="1400" b="0" baseline="0" dirty="0" err="1">
                          <a:ln>
                            <a:noFill/>
                          </a:ln>
                          <a:solidFill>
                            <a:schemeClr val="tx1"/>
                          </a:solidFill>
                        </a:rPr>
                        <a:t>publication</a:t>
                      </a:r>
                      <a:r>
                        <a:rPr lang="de-DE" sz="1400" b="0" baseline="0" dirty="0">
                          <a:ln>
                            <a:noFill/>
                          </a:ln>
                          <a:solidFill>
                            <a:schemeClr val="tx1"/>
                          </a:solidFill>
                        </a:rPr>
                        <a:t> </a:t>
                      </a:r>
                      <a:r>
                        <a:rPr lang="de-DE" sz="1400" b="0" baseline="0" dirty="0" err="1">
                          <a:ln>
                            <a:noFill/>
                          </a:ln>
                          <a:solidFill>
                            <a:schemeClr val="tx1"/>
                          </a:solidFill>
                        </a:rPr>
                        <a:t>fees</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a:ln>
                            <a:noFill/>
                          </a:ln>
                          <a:solidFill>
                            <a:schemeClr val="accent5"/>
                          </a:solidFill>
                        </a:rPr>
                        <a:t>Additional </a:t>
                      </a:r>
                      <a:r>
                        <a:rPr lang="de-DE" sz="1400" b="0" baseline="0" dirty="0" err="1">
                          <a:ln>
                            <a:noFill/>
                          </a:ln>
                          <a:solidFill>
                            <a:schemeClr val="accent5"/>
                          </a:solidFill>
                        </a:rPr>
                        <a:t>charge</a:t>
                      </a:r>
                      <a:endParaRPr lang="de-DE" sz="1400" b="0" dirty="0">
                        <a:ln>
                          <a:noFill/>
                        </a:ln>
                        <a:solidFill>
                          <a:schemeClr val="accent5"/>
                        </a:solidFill>
                      </a:endParaRPr>
                    </a:p>
                    <a:p>
                      <a:pPr marL="285750" indent="-285750">
                        <a:buFont typeface="Arial" panose="020B0604020202020204" pitchFamily="34" charset="0"/>
                        <a:buChar char="•"/>
                      </a:pPr>
                      <a:r>
                        <a:rPr lang="de-DE" sz="1400" b="0" baseline="0" dirty="0" err="1">
                          <a:ln>
                            <a:noFill/>
                          </a:ln>
                          <a:solidFill>
                            <a:schemeClr val="accent5"/>
                          </a:solidFill>
                        </a:rPr>
                        <a:t>Author</a:t>
                      </a:r>
                      <a:r>
                        <a:rPr lang="de-DE" sz="1400" b="0" baseline="0" dirty="0">
                          <a:ln>
                            <a:noFill/>
                          </a:ln>
                          <a:solidFill>
                            <a:schemeClr val="accent5"/>
                          </a:solidFill>
                        </a:rPr>
                        <a:t> </a:t>
                      </a:r>
                      <a:r>
                        <a:rPr lang="de-DE" sz="1400" b="0" baseline="0" dirty="0" err="1">
                          <a:ln>
                            <a:noFill/>
                          </a:ln>
                          <a:solidFill>
                            <a:schemeClr val="accent5"/>
                          </a:solidFill>
                        </a:rPr>
                        <a:t>might</a:t>
                      </a:r>
                      <a:r>
                        <a:rPr lang="de-DE" sz="1400" b="0" baseline="0" dirty="0">
                          <a:ln>
                            <a:noFill/>
                          </a:ln>
                          <a:solidFill>
                            <a:schemeClr val="accent5"/>
                          </a:solidFill>
                        </a:rPr>
                        <a:t> </a:t>
                      </a:r>
                      <a:r>
                        <a:rPr lang="de-DE" sz="1400" b="0" baseline="0" dirty="0" err="1">
                          <a:ln>
                            <a:noFill/>
                          </a:ln>
                          <a:solidFill>
                            <a:schemeClr val="accent5"/>
                          </a:solidFill>
                        </a:rPr>
                        <a:t>transfer</a:t>
                      </a:r>
                      <a:r>
                        <a:rPr lang="de-DE" sz="1400" b="0" baseline="0" dirty="0">
                          <a:ln>
                            <a:noFill/>
                          </a:ln>
                          <a:solidFill>
                            <a:schemeClr val="accent5"/>
                          </a:solidFill>
                        </a:rPr>
                        <a:t> the </a:t>
                      </a:r>
                      <a:r>
                        <a:rPr lang="de-DE" sz="1400" b="0" baseline="0" dirty="0" err="1">
                          <a:ln>
                            <a:noFill/>
                          </a:ln>
                          <a:solidFill>
                            <a:schemeClr val="accent5"/>
                          </a:solidFill>
                        </a:rPr>
                        <a:t>copyright</a:t>
                      </a:r>
                      <a:endParaRPr lang="de-DE" sz="1400" b="0" baseline="0" dirty="0">
                        <a:ln>
                          <a:noFill/>
                        </a:ln>
                        <a:solidFill>
                          <a:schemeClr val="accent5"/>
                        </a:solidFill>
                      </a:endParaRPr>
                    </a:p>
                  </a:txBody>
                  <a:tcPr>
                    <a:solidFill>
                      <a:schemeClr val="bg1"/>
                    </a:solidFill>
                  </a:tcPr>
                </a:tc>
                <a:extLst>
                  <a:ext uri="{0D108BD9-81ED-4DB2-BD59-A6C34878D82A}">
                    <a16:rowId xmlns:a16="http://schemas.microsoft.com/office/drawing/2014/main" val="10002"/>
                  </a:ext>
                </a:extLst>
              </a:tr>
              <a:tr h="1281742">
                <a:tc vMerge="1">
                  <a:txBody>
                    <a:bodyPr/>
                    <a:lstStyle/>
                    <a:p>
                      <a:pPr algn="ctr"/>
                      <a:endParaRPr lang="de-DE" b="1" dirty="0">
                        <a:solidFill>
                          <a:schemeClr val="bg1"/>
                        </a:solidFill>
                      </a:endParaRPr>
                    </a:p>
                  </a:txBody>
                  <a:tcPr anchor="ctr">
                    <a:solidFill>
                      <a:srgbClr val="7F7F7F"/>
                    </a:solidFill>
                  </a:tcPr>
                </a:tc>
                <a:tc>
                  <a:txBody>
                    <a:bodyPr/>
                    <a:lstStyle/>
                    <a:p>
                      <a:pPr algn="ctr"/>
                      <a:r>
                        <a:rPr lang="de-DE" sz="1600" b="1" dirty="0">
                          <a:solidFill>
                            <a:schemeClr val="bg1"/>
                          </a:solidFill>
                        </a:rPr>
                        <a:t>Closed </a:t>
                      </a:r>
                    </a:p>
                    <a:p>
                      <a:pPr algn="ctr"/>
                      <a:r>
                        <a:rPr lang="de-DE" sz="1600" b="1" dirty="0">
                          <a:solidFill>
                            <a:schemeClr val="bg1"/>
                          </a:solidFill>
                        </a:rPr>
                        <a:t>Access</a:t>
                      </a:r>
                    </a:p>
                  </a:txBody>
                  <a:tcPr anchor="ctr">
                    <a:solidFill>
                      <a:srgbClr val="7F7F7F"/>
                    </a:solidFill>
                  </a:tcPr>
                </a:tc>
                <a:tc>
                  <a:txBody>
                    <a:bodyPr/>
                    <a:lstStyle/>
                    <a:p>
                      <a:pPr marL="285750" indent="-285750">
                        <a:buFont typeface="Arial" panose="020B0604020202020204" pitchFamily="34" charset="0"/>
                        <a:buChar char="•"/>
                      </a:pPr>
                      <a:r>
                        <a:rPr lang="de-DE" sz="1400" b="0" u="none" dirty="0">
                          <a:ln>
                            <a:noFill/>
                          </a:ln>
                          <a:solidFill>
                            <a:schemeClr val="tx1"/>
                          </a:solidFill>
                        </a:rPr>
                        <a:t>Publisher‘s </a:t>
                      </a:r>
                      <a:r>
                        <a:rPr lang="de-DE" sz="1400" b="0" u="none" dirty="0" err="1">
                          <a:ln>
                            <a:noFill/>
                          </a:ln>
                          <a:solidFill>
                            <a:schemeClr val="tx1"/>
                          </a:solidFill>
                        </a:rPr>
                        <a:t>version</a:t>
                      </a:r>
                      <a:r>
                        <a:rPr lang="de-DE" sz="1400" b="0" u="none" dirty="0">
                          <a:ln>
                            <a:noFill/>
                          </a:ln>
                          <a:solidFill>
                            <a:schemeClr val="tx1"/>
                          </a:solidFill>
                        </a:rPr>
                        <a:t> </a:t>
                      </a:r>
                      <a:r>
                        <a:rPr lang="de-DE" sz="1400" b="0" dirty="0" err="1">
                          <a:ln>
                            <a:noFill/>
                          </a:ln>
                          <a:solidFill>
                            <a:schemeClr val="tx1"/>
                          </a:solidFill>
                        </a:rPr>
                        <a:t>immediately</a:t>
                      </a:r>
                      <a:r>
                        <a:rPr lang="de-DE" sz="1400" b="0" dirty="0">
                          <a:ln>
                            <a:noFill/>
                          </a:ln>
                          <a:solidFill>
                            <a:schemeClr val="tx1"/>
                          </a:solidFill>
                        </a:rPr>
                        <a:t> </a:t>
                      </a:r>
                      <a:r>
                        <a:rPr lang="de-DE" sz="1400" b="0" dirty="0" err="1">
                          <a:ln>
                            <a:noFill/>
                          </a:ln>
                          <a:solidFill>
                            <a:schemeClr val="tx1"/>
                          </a:solidFill>
                        </a:rPr>
                        <a:t>available</a:t>
                      </a:r>
                      <a:r>
                        <a:rPr lang="de-DE" sz="1400" b="0" baseline="0" dirty="0">
                          <a:ln>
                            <a:noFill/>
                          </a:ln>
                          <a:solidFill>
                            <a:schemeClr val="tx1"/>
                          </a:solidFill>
                        </a:rPr>
                        <a:t> </a:t>
                      </a:r>
                      <a:r>
                        <a:rPr lang="de-DE" sz="1400" b="0" baseline="0" dirty="0">
                          <a:ln>
                            <a:noFill/>
                          </a:ln>
                          <a:solidFill>
                            <a:schemeClr val="bg1">
                              <a:lumMod val="50000"/>
                            </a:schemeClr>
                          </a:solidFill>
                        </a:rPr>
                        <a:t>for </a:t>
                      </a:r>
                      <a:r>
                        <a:rPr lang="de-DE" sz="1400" b="0" baseline="0" dirty="0" err="1">
                          <a:ln>
                            <a:noFill/>
                          </a:ln>
                          <a:solidFill>
                            <a:schemeClr val="bg1">
                              <a:lumMod val="50000"/>
                            </a:schemeClr>
                          </a:solidFill>
                        </a:rPr>
                        <a:t>subscribers</a:t>
                      </a:r>
                      <a:r>
                        <a:rPr lang="de-DE" sz="1400" b="0" baseline="0" dirty="0">
                          <a:ln>
                            <a:noFill/>
                          </a:ln>
                          <a:solidFill>
                            <a:schemeClr val="tx1"/>
                          </a:solidFill>
                        </a:rPr>
                        <a:t> on </a:t>
                      </a:r>
                      <a:r>
                        <a:rPr lang="de-DE" sz="1400" b="0" baseline="0" dirty="0" err="1">
                          <a:ln>
                            <a:noFill/>
                          </a:ln>
                          <a:solidFill>
                            <a:schemeClr val="tx1"/>
                          </a:solidFill>
                        </a:rPr>
                        <a:t>publisher‘s</a:t>
                      </a:r>
                      <a:r>
                        <a:rPr lang="de-DE" sz="1400" b="0" baseline="0" dirty="0">
                          <a:ln>
                            <a:noFill/>
                          </a:ln>
                          <a:solidFill>
                            <a:schemeClr val="tx1"/>
                          </a:solidFill>
                        </a:rPr>
                        <a:t> </a:t>
                      </a:r>
                      <a:r>
                        <a:rPr lang="de-DE" sz="1400" b="0" baseline="0" dirty="0" err="1">
                          <a:ln>
                            <a:noFill/>
                          </a:ln>
                          <a:solidFill>
                            <a:schemeClr val="tx1"/>
                          </a:solidFill>
                        </a:rPr>
                        <a:t>website</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Possibly</a:t>
                      </a:r>
                      <a:r>
                        <a:rPr lang="de-DE" sz="1400" b="0" baseline="0" dirty="0">
                          <a:ln>
                            <a:noFill/>
                          </a:ln>
                          <a:solidFill>
                            <a:schemeClr val="tx1"/>
                          </a:solidFill>
                        </a:rPr>
                        <a:t> </a:t>
                      </a:r>
                      <a:r>
                        <a:rPr lang="de-DE" sz="1400" b="0" baseline="0" dirty="0" err="1">
                          <a:ln>
                            <a:noFill/>
                          </a:ln>
                          <a:solidFill>
                            <a:schemeClr val="tx1"/>
                          </a:solidFill>
                        </a:rPr>
                        <a:t>publication</a:t>
                      </a:r>
                      <a:r>
                        <a:rPr lang="de-DE" sz="1400" b="0" baseline="0" dirty="0">
                          <a:ln>
                            <a:noFill/>
                          </a:ln>
                          <a:solidFill>
                            <a:schemeClr val="tx1"/>
                          </a:solidFill>
                        </a:rPr>
                        <a:t> </a:t>
                      </a:r>
                      <a:r>
                        <a:rPr lang="de-DE" sz="1400" b="0" baseline="0" dirty="0" err="1">
                          <a:ln>
                            <a:noFill/>
                          </a:ln>
                          <a:solidFill>
                            <a:schemeClr val="tx1"/>
                          </a:solidFill>
                        </a:rPr>
                        <a:t>fees</a:t>
                      </a:r>
                      <a:endParaRPr lang="de-DE" sz="1400" b="0" baseline="0" dirty="0">
                        <a:ln>
                          <a:noFill/>
                        </a:ln>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baseline="0" dirty="0" err="1">
                          <a:ln>
                            <a:noFill/>
                          </a:ln>
                          <a:solidFill>
                            <a:schemeClr val="tx1"/>
                          </a:solidFill>
                        </a:rPr>
                        <a:t>No</a:t>
                      </a:r>
                      <a:r>
                        <a:rPr lang="de-DE" sz="1400" b="0" baseline="0" dirty="0">
                          <a:ln>
                            <a:noFill/>
                          </a:ln>
                          <a:solidFill>
                            <a:schemeClr val="tx1"/>
                          </a:solidFill>
                        </a:rPr>
                        <a:t> additional </a:t>
                      </a:r>
                      <a:r>
                        <a:rPr lang="de-DE" sz="1400" b="0" baseline="0" dirty="0" err="1">
                          <a:ln>
                            <a:noFill/>
                          </a:ln>
                          <a:solidFill>
                            <a:schemeClr val="tx1"/>
                          </a:solidFill>
                        </a:rPr>
                        <a:t>charge</a:t>
                      </a:r>
                      <a:endParaRPr lang="de-DE" sz="1400" b="0" baseline="0" dirty="0">
                        <a:ln>
                          <a:noFill/>
                        </a:ln>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baseline="0" dirty="0" err="1">
                          <a:ln>
                            <a:noFill/>
                          </a:ln>
                          <a:solidFill>
                            <a:schemeClr val="tx1"/>
                          </a:solidFill>
                        </a:rPr>
                        <a:t>Author</a:t>
                      </a:r>
                      <a:r>
                        <a:rPr lang="de-DE" sz="1400" b="0" baseline="0" dirty="0">
                          <a:ln>
                            <a:noFill/>
                          </a:ln>
                          <a:solidFill>
                            <a:schemeClr val="tx1"/>
                          </a:solidFill>
                        </a:rPr>
                        <a:t> </a:t>
                      </a:r>
                      <a:r>
                        <a:rPr lang="de-DE" sz="1400" b="0" baseline="0" dirty="0" err="1">
                          <a:ln>
                            <a:noFill/>
                          </a:ln>
                          <a:solidFill>
                            <a:schemeClr val="tx1"/>
                          </a:solidFill>
                        </a:rPr>
                        <a:t>transfers</a:t>
                      </a:r>
                      <a:r>
                        <a:rPr lang="de-DE" sz="1400" b="0" baseline="0" dirty="0">
                          <a:ln>
                            <a:noFill/>
                          </a:ln>
                          <a:solidFill>
                            <a:schemeClr val="tx1"/>
                          </a:solidFill>
                        </a:rPr>
                        <a:t> </a:t>
                      </a:r>
                      <a:r>
                        <a:rPr lang="de-DE" sz="1400" b="0" baseline="0" dirty="0" err="1">
                          <a:ln>
                            <a:noFill/>
                          </a:ln>
                          <a:solidFill>
                            <a:schemeClr val="tx1"/>
                          </a:solidFill>
                        </a:rPr>
                        <a:t>the</a:t>
                      </a:r>
                      <a:r>
                        <a:rPr lang="de-DE" sz="1400" b="0" baseline="0" dirty="0">
                          <a:ln>
                            <a:noFill/>
                          </a:ln>
                          <a:solidFill>
                            <a:schemeClr val="tx1"/>
                          </a:solidFill>
                        </a:rPr>
                        <a:t> </a:t>
                      </a:r>
                      <a:r>
                        <a:rPr lang="de-DE" sz="1400" b="0" baseline="0" dirty="0" err="1">
                          <a:ln>
                            <a:noFill/>
                          </a:ln>
                          <a:solidFill>
                            <a:schemeClr val="tx1"/>
                          </a:solidFill>
                        </a:rPr>
                        <a:t>copyright</a:t>
                      </a:r>
                      <a:endParaRPr lang="de-DE" sz="1400" b="0" baseline="0" dirty="0">
                        <a:ln>
                          <a:noFill/>
                        </a:ln>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baseline="0" dirty="0" err="1">
                          <a:ln>
                            <a:noFill/>
                          </a:ln>
                          <a:solidFill>
                            <a:schemeClr val="tx1"/>
                          </a:solidFill>
                        </a:rPr>
                        <a:t>Permissions</a:t>
                      </a:r>
                      <a:r>
                        <a:rPr lang="de-DE" sz="1400" b="0" baseline="0" dirty="0">
                          <a:ln>
                            <a:noFill/>
                          </a:ln>
                          <a:solidFill>
                            <a:schemeClr val="tx1"/>
                          </a:solidFill>
                        </a:rPr>
                        <a:t> </a:t>
                      </a:r>
                      <a:r>
                        <a:rPr lang="de-DE" sz="1400" b="0" baseline="0" dirty="0" err="1">
                          <a:ln>
                            <a:noFill/>
                          </a:ln>
                          <a:solidFill>
                            <a:schemeClr val="tx1"/>
                          </a:solidFill>
                        </a:rPr>
                        <a:t>for</a:t>
                      </a:r>
                      <a:r>
                        <a:rPr lang="de-DE" sz="1400" b="0" baseline="0" dirty="0">
                          <a:ln>
                            <a:noFill/>
                          </a:ln>
                          <a:solidFill>
                            <a:schemeClr val="tx1"/>
                          </a:solidFill>
                        </a:rPr>
                        <a:t> </a:t>
                      </a:r>
                      <a:r>
                        <a:rPr lang="de-DE" sz="1400" b="0" baseline="0" dirty="0" err="1">
                          <a:ln>
                            <a:noFill/>
                          </a:ln>
                          <a:solidFill>
                            <a:schemeClr val="tx1"/>
                          </a:solidFill>
                        </a:rPr>
                        <a:t>re-use</a:t>
                      </a:r>
                      <a:r>
                        <a:rPr lang="de-DE" sz="1400" b="0" baseline="0" dirty="0">
                          <a:ln>
                            <a:noFill/>
                          </a:ln>
                          <a:solidFill>
                            <a:schemeClr val="tx1"/>
                          </a:solidFill>
                        </a:rPr>
                        <a:t> </a:t>
                      </a:r>
                      <a:r>
                        <a:rPr lang="de-DE" sz="1400" b="0" baseline="0" dirty="0" err="1">
                          <a:ln>
                            <a:noFill/>
                          </a:ln>
                          <a:solidFill>
                            <a:schemeClr val="tx1"/>
                          </a:solidFill>
                        </a:rPr>
                        <a:t>necessary</a:t>
                      </a:r>
                      <a:endParaRPr lang="de-DE" sz="1400" b="0" baseline="0" dirty="0">
                        <a:ln>
                          <a:noFill/>
                        </a:ln>
                        <a:solidFill>
                          <a:schemeClr val="tx1"/>
                        </a:solidFill>
                      </a:endParaRPr>
                    </a:p>
                  </a:txBody>
                  <a:tcPr>
                    <a:solidFill>
                      <a:schemeClr val="bg1"/>
                    </a:solidFill>
                  </a:tcPr>
                </a:tc>
                <a:extLst>
                  <a:ext uri="{0D108BD9-81ED-4DB2-BD59-A6C34878D82A}">
                    <a16:rowId xmlns:a16="http://schemas.microsoft.com/office/drawing/2014/main" val="10003"/>
                  </a:ext>
                </a:extLst>
              </a:tr>
            </a:tbl>
          </a:graphicData>
        </a:graphic>
      </p:graphicFrame>
      <p:sp>
        <p:nvSpPr>
          <p:cNvPr id="4" name="Rechteck 3"/>
          <p:cNvSpPr/>
          <p:nvPr/>
        </p:nvSpPr>
        <p:spPr>
          <a:xfrm>
            <a:off x="240299" y="2780928"/>
            <a:ext cx="8640856"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de-DE" sz="2400" dirty="0"/>
              <a:t>c</a:t>
            </a:r>
          </a:p>
        </p:txBody>
      </p:sp>
    </p:spTree>
    <p:extLst>
      <p:ext uri="{BB962C8B-B14F-4D97-AF65-F5344CB8AC3E}">
        <p14:creationId xmlns:p14="http://schemas.microsoft.com/office/powerpoint/2010/main" val="1458733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Create </a:t>
            </a:r>
            <a:r>
              <a:rPr lang="de-DE" dirty="0" err="1"/>
              <a:t>juser</a:t>
            </a:r>
            <a:r>
              <a:rPr lang="de-DE" dirty="0"/>
              <a:t> </a:t>
            </a:r>
            <a:r>
              <a:rPr lang="de-DE" dirty="0" err="1"/>
              <a:t>entry</a:t>
            </a:r>
            <a:endParaRPr lang="de-DE" dirty="0"/>
          </a:p>
        </p:txBody>
      </p:sp>
      <p:pic>
        <p:nvPicPr>
          <p:cNvPr id="3" name="Grafik 2"/>
          <p:cNvPicPr>
            <a:picLocks noChangeAspect="1"/>
          </p:cNvPicPr>
          <p:nvPr/>
        </p:nvPicPr>
        <p:blipFill rotWithShape="1">
          <a:blip r:embed="rId2"/>
          <a:srcRect t="9680" r="1176" b="7160"/>
          <a:stretch/>
        </p:blipFill>
        <p:spPr>
          <a:xfrm>
            <a:off x="198212" y="1060204"/>
            <a:ext cx="8748464" cy="4601044"/>
          </a:xfrm>
          <a:prstGeom prst="rect">
            <a:avLst/>
          </a:prstGeom>
        </p:spPr>
      </p:pic>
      <p:sp>
        <p:nvSpPr>
          <p:cNvPr id="5" name="Rechteck 4"/>
          <p:cNvSpPr/>
          <p:nvPr/>
        </p:nvSpPr>
        <p:spPr>
          <a:xfrm>
            <a:off x="359663" y="5301208"/>
            <a:ext cx="1260009"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Tree>
    <p:extLst>
      <p:ext uri="{BB962C8B-B14F-4D97-AF65-F5344CB8AC3E}">
        <p14:creationId xmlns:p14="http://schemas.microsoft.com/office/powerpoint/2010/main" val="3563746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links</a:t>
            </a:r>
          </a:p>
        </p:txBody>
      </p:sp>
      <p:sp>
        <p:nvSpPr>
          <p:cNvPr id="3" name="Inhaltsplatzhalter 2"/>
          <p:cNvSpPr>
            <a:spLocks noGrp="1"/>
          </p:cNvSpPr>
          <p:nvPr>
            <p:ph idx="1"/>
          </p:nvPr>
        </p:nvSpPr>
        <p:spPr/>
        <p:txBody>
          <a:bodyPr/>
          <a:lstStyle/>
          <a:p>
            <a:pPr>
              <a:lnSpc>
                <a:spcPct val="100000"/>
              </a:lnSpc>
              <a:spcAft>
                <a:spcPts val="0"/>
              </a:spcAft>
            </a:pPr>
            <a:r>
              <a:rPr lang="de-DE" sz="1400" b="1" dirty="0"/>
              <a:t>Forschungszentrum Jülich, Central Library</a:t>
            </a:r>
            <a:r>
              <a:rPr lang="en-US" sz="1400" b="1" dirty="0"/>
              <a:t>: </a:t>
            </a:r>
            <a:r>
              <a:rPr lang="en-US" sz="1400" dirty="0"/>
              <a:t>Publication Charges – Payment from the Publication Fund</a:t>
            </a:r>
            <a:r>
              <a:rPr lang="de-DE" sz="1400" dirty="0"/>
              <a:t>. </a:t>
            </a:r>
            <a:r>
              <a:rPr lang="de-DE" sz="1400" dirty="0">
                <a:hlinkClick r:id="rId2"/>
              </a:rPr>
              <a:t>https://</a:t>
            </a:r>
            <a:r>
              <a:rPr lang="en-US" sz="1400" dirty="0">
                <a:hlinkClick r:id="rId2"/>
              </a:rPr>
              <a:t>intranet.fz-juelich.de/</a:t>
            </a:r>
            <a:r>
              <a:rPr lang="en-US" sz="1400" dirty="0" err="1">
                <a:hlinkClick r:id="rId2"/>
              </a:rPr>
              <a:t>zb</a:t>
            </a:r>
            <a:r>
              <a:rPr lang="en-US" sz="1400" dirty="0">
                <a:hlinkClick r:id="rId2"/>
              </a:rPr>
              <a:t>/</a:t>
            </a:r>
            <a:r>
              <a:rPr lang="en-US" sz="1400" dirty="0" err="1">
                <a:hlinkClick r:id="rId2"/>
              </a:rPr>
              <a:t>publication_charges</a:t>
            </a:r>
            <a:r>
              <a:rPr lang="en-US" sz="1400" dirty="0"/>
              <a:t> </a:t>
            </a:r>
          </a:p>
          <a:p>
            <a:pPr>
              <a:lnSpc>
                <a:spcPct val="100000"/>
              </a:lnSpc>
              <a:spcAft>
                <a:spcPts val="0"/>
              </a:spcAft>
            </a:pPr>
            <a:r>
              <a:rPr lang="de-DE" sz="1400" b="1" dirty="0"/>
              <a:t>Forschungszentrum Jülich, Central Library</a:t>
            </a:r>
            <a:r>
              <a:rPr lang="en-US" sz="1400" b="1" dirty="0"/>
              <a:t>: </a:t>
            </a:r>
            <a:r>
              <a:rPr lang="en-US" sz="1400" dirty="0"/>
              <a:t>Project DEAL</a:t>
            </a:r>
            <a:r>
              <a:rPr lang="de-DE" sz="1400" dirty="0"/>
              <a:t>. </a:t>
            </a:r>
            <a:r>
              <a:rPr lang="de-DE" sz="1400" u="sng" dirty="0">
                <a:hlinkClick r:id="rId3"/>
              </a:rPr>
              <a:t>http://intranet.fz-juelich.de/zb/oa_deal_en</a:t>
            </a:r>
            <a:endParaRPr lang="en-US" sz="1400" dirty="0"/>
          </a:p>
          <a:p>
            <a:pPr marL="0" indent="0">
              <a:lnSpc>
                <a:spcPct val="100000"/>
              </a:lnSpc>
              <a:spcAft>
                <a:spcPts val="0"/>
              </a:spcAft>
              <a:buNone/>
            </a:pPr>
            <a:endParaRPr lang="en-US" sz="1400" dirty="0"/>
          </a:p>
          <a:p>
            <a:pPr>
              <a:lnSpc>
                <a:spcPct val="100000"/>
              </a:lnSpc>
              <a:spcAft>
                <a:spcPts val="0"/>
              </a:spcAft>
            </a:pPr>
            <a:r>
              <a:rPr lang="de-DE" sz="1400" b="1" dirty="0"/>
              <a:t>Horizon 2020 (European Commission, EC): </a:t>
            </a:r>
            <a:r>
              <a:rPr lang="en-US" sz="1400" dirty="0"/>
              <a:t>Fact sheet: Open Access in Horizon 2020. </a:t>
            </a:r>
            <a:r>
              <a:rPr lang="de-DE" sz="1400" dirty="0">
                <a:hlinkClick r:id="rId4"/>
              </a:rPr>
              <a:t>https://ec.europa.eu/programmes/horizon2020/sites/horizon2020/files/FactSheet_Open_Access.pdf</a:t>
            </a:r>
            <a:r>
              <a:rPr lang="de-DE" sz="1400" dirty="0"/>
              <a:t> </a:t>
            </a:r>
          </a:p>
          <a:p>
            <a:pPr>
              <a:lnSpc>
                <a:spcPct val="100000"/>
              </a:lnSpc>
              <a:spcAft>
                <a:spcPts val="0"/>
              </a:spcAft>
            </a:pPr>
            <a:r>
              <a:rPr lang="de-DE" sz="1400" b="1" dirty="0"/>
              <a:t>Horizon 2020 (European Commission, EC): </a:t>
            </a:r>
            <a:r>
              <a:rPr lang="en-US" sz="1400" dirty="0"/>
              <a:t>Fact Sheet: Open access to publications and data in Horizon 2020: Frequently Asked Questions (FAQ). </a:t>
            </a:r>
            <a:r>
              <a:rPr lang="en-US" sz="1400" dirty="0">
                <a:hlinkClick r:id="rId5"/>
              </a:rPr>
              <a:t>https://www.iprhelpdesk.eu/sites/default/files/newsdocuments/Open_Access_in_H2020.pdf</a:t>
            </a:r>
            <a:r>
              <a:rPr lang="en-US" sz="1400" dirty="0"/>
              <a:t> </a:t>
            </a:r>
            <a:endParaRPr lang="de-DE" sz="1400" dirty="0"/>
          </a:p>
          <a:p>
            <a:pPr>
              <a:lnSpc>
                <a:spcPct val="100000"/>
              </a:lnSpc>
              <a:spcAft>
                <a:spcPts val="0"/>
              </a:spcAft>
            </a:pPr>
            <a:r>
              <a:rPr lang="de-DE" sz="1400" b="1" dirty="0"/>
              <a:t>Informationsplattform Open Access: </a:t>
            </a:r>
            <a:r>
              <a:rPr lang="de-DE" sz="1400" dirty="0"/>
              <a:t>Open Access - Der freie Zugang zu wissenschaftlicher Information. </a:t>
            </a:r>
            <a:r>
              <a:rPr lang="de-DE" sz="1400" dirty="0">
                <a:hlinkClick r:id="rId6"/>
              </a:rPr>
              <a:t>https://open-access.net</a:t>
            </a:r>
            <a:r>
              <a:rPr lang="de-DE" sz="1400" dirty="0"/>
              <a:t> </a:t>
            </a:r>
          </a:p>
          <a:p>
            <a:pPr>
              <a:lnSpc>
                <a:spcPct val="100000"/>
              </a:lnSpc>
              <a:spcAft>
                <a:spcPts val="0"/>
              </a:spcAft>
            </a:pPr>
            <a:r>
              <a:rPr lang="en-US" sz="1400" b="1" dirty="0"/>
              <a:t>Mittermaier (2015): </a:t>
            </a:r>
            <a:r>
              <a:rPr lang="en-US" sz="1400" dirty="0"/>
              <a:t>Das Double-dipping beim Hybrid Open Access. </a:t>
            </a:r>
            <a:r>
              <a:rPr lang="de-DE" sz="1400" dirty="0">
                <a:hlinkClick r:id="rId7"/>
              </a:rPr>
              <a:t>http://hdl.handle.net/2128/9352</a:t>
            </a:r>
            <a:endParaRPr lang="en-US" sz="1400" dirty="0"/>
          </a:p>
          <a:p>
            <a:pPr>
              <a:lnSpc>
                <a:spcPct val="100000"/>
              </a:lnSpc>
              <a:spcAft>
                <a:spcPts val="0"/>
              </a:spcAft>
            </a:pPr>
            <a:r>
              <a:rPr lang="en-US" sz="1400" b="1" dirty="0"/>
              <a:t>Mittermaier (2016): </a:t>
            </a:r>
            <a:r>
              <a:rPr lang="de-DE" sz="1400" dirty="0"/>
              <a:t>Der Schritt zurück als Schritt nach vorn – Macht der Siegeszug des Open Access Bibliotheken arbeitslos? Schriften des Forschungszentrums Jülich Reihe Bibliothek / Library 22. </a:t>
            </a:r>
            <a:r>
              <a:rPr lang="de-DE" sz="1400" dirty="0">
                <a:hlinkClick r:id="rId8"/>
              </a:rPr>
              <a:t>http://hdl.handle.net/2128/11435</a:t>
            </a:r>
            <a:r>
              <a:rPr lang="de-DE" sz="1400" dirty="0"/>
              <a:t> </a:t>
            </a:r>
          </a:p>
          <a:p>
            <a:pPr>
              <a:lnSpc>
                <a:spcPct val="100000"/>
              </a:lnSpc>
              <a:spcAft>
                <a:spcPts val="0"/>
              </a:spcAft>
            </a:pPr>
            <a:r>
              <a:rPr lang="de-DE" sz="1400" b="1" dirty="0"/>
              <a:t>OpenAIRE: </a:t>
            </a:r>
            <a:r>
              <a:rPr lang="de-DE" sz="1400" dirty="0" err="1"/>
              <a:t>Openaire</a:t>
            </a:r>
            <a:r>
              <a:rPr lang="de-DE" sz="1400" dirty="0"/>
              <a:t> </a:t>
            </a:r>
            <a:r>
              <a:rPr lang="de-DE" sz="1400" dirty="0" err="1"/>
              <a:t>Factsheet</a:t>
            </a:r>
            <a:r>
              <a:rPr lang="de-DE" sz="1400" dirty="0"/>
              <a:t> for Research Administrators. </a:t>
            </a:r>
            <a:r>
              <a:rPr lang="de-DE" sz="1400" dirty="0">
                <a:hlinkClick r:id="rId9"/>
              </a:rPr>
              <a:t>https://www.openaire.eu/openaire-factsheet-for-research-administrators</a:t>
            </a:r>
            <a:r>
              <a:rPr lang="de-DE" sz="1400" dirty="0"/>
              <a:t>  </a:t>
            </a:r>
          </a:p>
          <a:p>
            <a:pPr>
              <a:lnSpc>
                <a:spcPct val="100000"/>
              </a:lnSpc>
              <a:spcAft>
                <a:spcPts val="0"/>
              </a:spcAft>
            </a:pPr>
            <a:r>
              <a:rPr lang="de-DE" sz="1400" b="1" dirty="0"/>
              <a:t>Schimmer, Geschuhn, &amp; </a:t>
            </a:r>
            <a:r>
              <a:rPr lang="de-DE" sz="1400" b="1" dirty="0" err="1"/>
              <a:t>Palzenberger</a:t>
            </a:r>
            <a:r>
              <a:rPr lang="de-DE" sz="1400" b="1" dirty="0"/>
              <a:t> (2013). </a:t>
            </a:r>
            <a:r>
              <a:rPr lang="de-DE" sz="1400" dirty="0"/>
              <a:t>Open Access in Zahlen: Der Umbruch in der Wissenschaftskommunikation als Herausforderung für Bibliotheken. Zeitschrift für Bibliothekswesen und Bibliographie, 60 (5), 244–250. </a:t>
            </a:r>
            <a:r>
              <a:rPr lang="de-DE" sz="1400" dirty="0">
                <a:hlinkClick r:id="rId10"/>
              </a:rPr>
              <a:t>doi:10.3196/186429501360532</a:t>
            </a:r>
            <a:r>
              <a:rPr lang="de-DE" sz="1400" dirty="0"/>
              <a:t>.</a:t>
            </a:r>
          </a:p>
          <a:p>
            <a:pPr marL="0" indent="0">
              <a:lnSpc>
                <a:spcPct val="100000"/>
              </a:lnSpc>
              <a:spcAft>
                <a:spcPts val="0"/>
              </a:spcAft>
              <a:buNone/>
            </a:pPr>
            <a:endParaRPr lang="de-DE" sz="1400" dirty="0"/>
          </a:p>
        </p:txBody>
      </p:sp>
      <p:sp>
        <p:nvSpPr>
          <p:cNvPr id="4" name="Textplatzhalter 3"/>
          <p:cNvSpPr>
            <a:spLocks noGrp="1"/>
          </p:cNvSpPr>
          <p:nvPr>
            <p:ph type="body" sz="quarter" idx="12"/>
          </p:nvPr>
        </p:nvSpPr>
        <p:spPr/>
        <p:txBody>
          <a:bodyPr/>
          <a:lstStyle/>
          <a:p>
            <a:r>
              <a:rPr lang="de-DE" dirty="0"/>
              <a:t>Further Information</a:t>
            </a:r>
          </a:p>
        </p:txBody>
      </p:sp>
    </p:spTree>
    <p:extLst>
      <p:ext uri="{BB962C8B-B14F-4D97-AF65-F5344CB8AC3E}">
        <p14:creationId xmlns:p14="http://schemas.microsoft.com/office/powerpoint/2010/main" val="1425196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links</a:t>
            </a:r>
          </a:p>
        </p:txBody>
      </p:sp>
      <p:sp>
        <p:nvSpPr>
          <p:cNvPr id="3" name="Inhaltsplatzhalter 2"/>
          <p:cNvSpPr>
            <a:spLocks noGrp="1"/>
          </p:cNvSpPr>
          <p:nvPr>
            <p:ph idx="1"/>
          </p:nvPr>
        </p:nvSpPr>
        <p:spPr>
          <a:xfrm>
            <a:off x="358775" y="1563142"/>
            <a:ext cx="8424672" cy="4602162"/>
          </a:xfrm>
        </p:spPr>
        <p:txBody>
          <a:bodyPr/>
          <a:lstStyle/>
          <a:p>
            <a:pPr>
              <a:lnSpc>
                <a:spcPct val="100000"/>
              </a:lnSpc>
              <a:spcAft>
                <a:spcPts val="0"/>
              </a:spcAft>
            </a:pPr>
            <a:r>
              <a:rPr lang="de-DE" sz="1400" b="1" dirty="0"/>
              <a:t>Forschungszentrum Jülich, Central Library: </a:t>
            </a:r>
            <a:r>
              <a:rPr lang="de-DE" sz="1400" dirty="0"/>
              <a:t>Open-Access Tools </a:t>
            </a:r>
            <a:br>
              <a:rPr lang="de-DE" sz="1400" dirty="0"/>
            </a:br>
            <a:r>
              <a:rPr lang="de-DE" sz="1400" u="sng" dirty="0">
                <a:hlinkClick r:id="rId2"/>
              </a:rPr>
              <a:t>http://intranet.fz-juelich.de/zb/oa_tools</a:t>
            </a:r>
            <a:endParaRPr lang="de-DE" sz="1400" u="sng" dirty="0"/>
          </a:p>
          <a:p>
            <a:pPr>
              <a:lnSpc>
                <a:spcPct val="100000"/>
              </a:lnSpc>
              <a:spcAft>
                <a:spcPts val="0"/>
              </a:spcAft>
            </a:pPr>
            <a:r>
              <a:rPr lang="de-DE" sz="1400" b="1" dirty="0"/>
              <a:t>Forschungszentrum Jülich, Central Library: </a:t>
            </a:r>
            <a:r>
              <a:rPr lang="de-DE" sz="1400" dirty="0" err="1"/>
              <a:t>Predatory</a:t>
            </a:r>
            <a:r>
              <a:rPr lang="de-DE" sz="1400" dirty="0"/>
              <a:t> Journals </a:t>
            </a:r>
            <a:r>
              <a:rPr lang="de-DE" sz="1400" u="sng" dirty="0">
                <a:hlinkClick r:id="rId3"/>
              </a:rPr>
              <a:t>http://intranet.fz-juelich.de/zb/oa_pj_en</a:t>
            </a:r>
            <a:r>
              <a:rPr lang="de-DE" sz="1400" u="sng" dirty="0"/>
              <a:t> </a:t>
            </a:r>
            <a:endParaRPr lang="de-DE" sz="1400" dirty="0"/>
          </a:p>
          <a:p>
            <a:pPr>
              <a:lnSpc>
                <a:spcPct val="100000"/>
              </a:lnSpc>
              <a:spcAft>
                <a:spcPts val="0"/>
              </a:spcAft>
            </a:pPr>
            <a:endParaRPr lang="de-DE" sz="1400" b="1" dirty="0"/>
          </a:p>
          <a:p>
            <a:pPr>
              <a:lnSpc>
                <a:spcPct val="100000"/>
              </a:lnSpc>
              <a:spcAft>
                <a:spcPts val="0"/>
              </a:spcAft>
            </a:pPr>
            <a:r>
              <a:rPr lang="de-DE" sz="1400" b="1" dirty="0"/>
              <a:t>Academia Stack Exchange: </a:t>
            </a:r>
            <a:r>
              <a:rPr lang="en-US" sz="1400" dirty="0"/>
              <a:t>Academia Stack Exchange is a question and answer site for academics and those enrolled in higher education. </a:t>
            </a:r>
            <a:r>
              <a:rPr lang="en-US" sz="1400" dirty="0">
                <a:hlinkClick r:id="rId4"/>
              </a:rPr>
              <a:t>https://academia.stackexchange.com/</a:t>
            </a:r>
            <a:r>
              <a:rPr lang="en-US" sz="1400" dirty="0"/>
              <a:t> </a:t>
            </a:r>
            <a:endParaRPr lang="de-DE" sz="1400" b="1" dirty="0"/>
          </a:p>
          <a:p>
            <a:pPr>
              <a:lnSpc>
                <a:spcPct val="100000"/>
              </a:lnSpc>
              <a:spcAft>
                <a:spcPts val="0"/>
              </a:spcAft>
            </a:pPr>
            <a:r>
              <a:rPr lang="de-DE" sz="1400" b="1" dirty="0"/>
              <a:t>Creative Commons Germany: </a:t>
            </a:r>
            <a:r>
              <a:rPr lang="de-DE" sz="1400" dirty="0"/>
              <a:t>Creative Commons (CC) </a:t>
            </a:r>
            <a:r>
              <a:rPr lang="de-DE" sz="1400" dirty="0" err="1"/>
              <a:t>is</a:t>
            </a:r>
            <a:r>
              <a:rPr lang="de-DE" sz="1400" dirty="0"/>
              <a:t> a non-profit </a:t>
            </a:r>
            <a:r>
              <a:rPr lang="de-DE" sz="1400" dirty="0" err="1"/>
              <a:t>organisation</a:t>
            </a:r>
            <a:r>
              <a:rPr lang="de-DE" sz="1400" dirty="0"/>
              <a:t> </a:t>
            </a:r>
            <a:r>
              <a:rPr lang="de-DE" sz="1400" dirty="0" err="1"/>
              <a:t>providing</a:t>
            </a:r>
            <a:r>
              <a:rPr lang="de-DE" sz="1400" dirty="0"/>
              <a:t> different </a:t>
            </a:r>
            <a:r>
              <a:rPr lang="de-DE" sz="1400" dirty="0" err="1"/>
              <a:t>kinds</a:t>
            </a:r>
            <a:r>
              <a:rPr lang="de-DE" sz="1400" dirty="0"/>
              <a:t> of Open Access </a:t>
            </a:r>
            <a:r>
              <a:rPr lang="de-DE" sz="1400" dirty="0" err="1"/>
              <a:t>licences</a:t>
            </a:r>
            <a:r>
              <a:rPr lang="de-DE" sz="1400" dirty="0"/>
              <a:t>. </a:t>
            </a:r>
            <a:r>
              <a:rPr lang="de-DE" sz="1400" dirty="0">
                <a:hlinkClick r:id="rId5"/>
              </a:rPr>
              <a:t>https://de.creativecommons.org/</a:t>
            </a:r>
            <a:r>
              <a:rPr lang="de-DE" sz="1400" dirty="0"/>
              <a:t> </a:t>
            </a:r>
          </a:p>
          <a:p>
            <a:pPr>
              <a:lnSpc>
                <a:spcPct val="100000"/>
              </a:lnSpc>
              <a:spcAft>
                <a:spcPts val="0"/>
              </a:spcAft>
            </a:pPr>
            <a:r>
              <a:rPr lang="de-DE" sz="1400" b="1" dirty="0"/>
              <a:t>DOAJ: </a:t>
            </a:r>
            <a:r>
              <a:rPr lang="en-US" sz="1400" dirty="0"/>
              <a:t>Directory of Open Access Journals. </a:t>
            </a:r>
            <a:r>
              <a:rPr lang="en-US" sz="1400" dirty="0">
                <a:hlinkClick r:id="rId6"/>
              </a:rPr>
              <a:t>https://doaj.org/</a:t>
            </a:r>
            <a:r>
              <a:rPr lang="en-US" sz="1400" dirty="0"/>
              <a:t> </a:t>
            </a:r>
          </a:p>
          <a:p>
            <a:pPr>
              <a:lnSpc>
                <a:spcPct val="100000"/>
              </a:lnSpc>
              <a:spcAft>
                <a:spcPts val="0"/>
              </a:spcAft>
            </a:pPr>
            <a:r>
              <a:rPr lang="en-US" sz="1400" b="1" dirty="0"/>
              <a:t>JCR: </a:t>
            </a:r>
            <a:r>
              <a:rPr lang="en-US" sz="1400" dirty="0"/>
              <a:t>Journal Citation Report. Finding the impact factors of journals based on Web of Sciences. </a:t>
            </a:r>
            <a:r>
              <a:rPr lang="en-US" sz="1400" dirty="0">
                <a:hlinkClick r:id="rId7"/>
              </a:rPr>
              <a:t>https://jcr.incites.thomsonreuters.com/</a:t>
            </a:r>
            <a:r>
              <a:rPr lang="en-US" sz="1400" dirty="0"/>
              <a:t> </a:t>
            </a:r>
          </a:p>
          <a:p>
            <a:pPr>
              <a:lnSpc>
                <a:spcPct val="100000"/>
              </a:lnSpc>
              <a:spcAft>
                <a:spcPts val="0"/>
              </a:spcAft>
            </a:pPr>
            <a:r>
              <a:rPr lang="en-US" sz="1400" b="1" dirty="0"/>
              <a:t>JuSER: </a:t>
            </a:r>
            <a:r>
              <a:rPr lang="en-US" sz="1400" dirty="0"/>
              <a:t>Publication database and repository of Forschungszentrums Jülich. </a:t>
            </a:r>
            <a:r>
              <a:rPr lang="en-US" sz="1400" dirty="0">
                <a:hlinkClick r:id="rId8"/>
              </a:rPr>
              <a:t>https://juser.fz-juelich.de/</a:t>
            </a:r>
            <a:r>
              <a:rPr lang="en-US" sz="1400" dirty="0"/>
              <a:t> </a:t>
            </a:r>
          </a:p>
          <a:p>
            <a:pPr>
              <a:lnSpc>
                <a:spcPct val="100000"/>
              </a:lnSpc>
              <a:spcAft>
                <a:spcPts val="0"/>
              </a:spcAft>
            </a:pPr>
            <a:r>
              <a:rPr lang="de-DE" sz="1400" b="1" dirty="0"/>
              <a:t>OpenAIRE: </a:t>
            </a:r>
            <a:r>
              <a:rPr lang="en-US" sz="1400" dirty="0"/>
              <a:t>Assists in monitoring H2020 and other EC funded research outputs. </a:t>
            </a:r>
            <a:r>
              <a:rPr lang="de-DE" sz="1400" dirty="0">
                <a:hlinkClick r:id="rId9"/>
              </a:rPr>
              <a:t>https://www.openaire.eu</a:t>
            </a:r>
            <a:endParaRPr lang="de-DE" sz="1400" dirty="0"/>
          </a:p>
          <a:p>
            <a:pPr>
              <a:lnSpc>
                <a:spcPct val="100000"/>
              </a:lnSpc>
              <a:spcAft>
                <a:spcPts val="0"/>
              </a:spcAft>
            </a:pPr>
            <a:r>
              <a:rPr lang="de-DE" sz="1400" b="1" dirty="0"/>
              <a:t>Sherpa/JULIET: </a:t>
            </a:r>
            <a:r>
              <a:rPr lang="en-US" sz="1400" dirty="0"/>
              <a:t>Research funders’ open access policies. </a:t>
            </a:r>
            <a:r>
              <a:rPr lang="de-DE" sz="1400" dirty="0">
                <a:hlinkClick r:id="rId10"/>
              </a:rPr>
              <a:t>http://www.sherpa.ac.uk/juliet</a:t>
            </a:r>
            <a:r>
              <a:rPr lang="de-DE" sz="1400" dirty="0"/>
              <a:t> </a:t>
            </a:r>
          </a:p>
          <a:p>
            <a:pPr>
              <a:lnSpc>
                <a:spcPct val="100000"/>
              </a:lnSpc>
              <a:spcAft>
                <a:spcPts val="0"/>
              </a:spcAft>
            </a:pPr>
            <a:r>
              <a:rPr lang="de-DE" sz="1400" b="1" dirty="0"/>
              <a:t>Sherpa/RoMEO: </a:t>
            </a:r>
            <a:r>
              <a:rPr lang="de-DE" sz="1400" dirty="0"/>
              <a:t>Publisher copyright policies &amp; self-archiving. </a:t>
            </a:r>
            <a:r>
              <a:rPr lang="de-DE" sz="1400" dirty="0">
                <a:hlinkClick r:id="rId11"/>
              </a:rPr>
              <a:t>http://www.sherpa.ac.uk/romeo</a:t>
            </a:r>
            <a:r>
              <a:rPr lang="de-DE" sz="1400" dirty="0"/>
              <a:t> </a:t>
            </a:r>
          </a:p>
          <a:p>
            <a:pPr>
              <a:lnSpc>
                <a:spcPct val="100000"/>
              </a:lnSpc>
              <a:spcAft>
                <a:spcPts val="0"/>
              </a:spcAft>
            </a:pPr>
            <a:r>
              <a:rPr lang="de-DE" sz="1400" b="1" dirty="0"/>
              <a:t>SJR: </a:t>
            </a:r>
            <a:r>
              <a:rPr lang="de-DE" sz="1400" dirty="0"/>
              <a:t>Scopus Journal Rank - SCImago Journal &amp; Country Rank. </a:t>
            </a:r>
            <a:r>
              <a:rPr lang="de-DE" sz="1400" dirty="0">
                <a:hlinkClick r:id="rId12"/>
              </a:rPr>
              <a:t>http://www.scimagojr.com/journalrank.php</a:t>
            </a:r>
            <a:r>
              <a:rPr lang="de-DE" sz="1400" dirty="0"/>
              <a:t> </a:t>
            </a:r>
          </a:p>
          <a:p>
            <a:pPr>
              <a:lnSpc>
                <a:spcPct val="100000"/>
              </a:lnSpc>
              <a:spcAft>
                <a:spcPts val="0"/>
              </a:spcAft>
            </a:pPr>
            <a:r>
              <a:rPr lang="de-DE" sz="1400" b="1" dirty="0" err="1"/>
              <a:t>Unpaywall</a:t>
            </a:r>
            <a:r>
              <a:rPr lang="de-DE" sz="1400" b="1" dirty="0"/>
              <a:t>: </a:t>
            </a:r>
            <a:r>
              <a:rPr lang="en-US" sz="1400" dirty="0"/>
              <a:t>Read </a:t>
            </a:r>
            <a:r>
              <a:rPr lang="en-US" sz="1400" dirty="0" err="1"/>
              <a:t>paywalled</a:t>
            </a:r>
            <a:r>
              <a:rPr lang="en-US" sz="1400" dirty="0"/>
              <a:t> research papers for free. </a:t>
            </a:r>
            <a:r>
              <a:rPr lang="de-DE" sz="1400" dirty="0">
                <a:hlinkClick r:id="rId13"/>
              </a:rPr>
              <a:t>http://unpaywall.org/</a:t>
            </a:r>
            <a:r>
              <a:rPr lang="de-DE" sz="1400" dirty="0"/>
              <a:t> </a:t>
            </a:r>
          </a:p>
          <a:p>
            <a:pPr marL="0" indent="0">
              <a:lnSpc>
                <a:spcPct val="100000"/>
              </a:lnSpc>
              <a:spcAft>
                <a:spcPts val="0"/>
              </a:spcAft>
              <a:buNone/>
            </a:pPr>
            <a:endParaRPr lang="de-DE" sz="1400" dirty="0"/>
          </a:p>
        </p:txBody>
      </p:sp>
      <p:sp>
        <p:nvSpPr>
          <p:cNvPr id="4" name="Textplatzhalter 3"/>
          <p:cNvSpPr>
            <a:spLocks noGrp="1"/>
          </p:cNvSpPr>
          <p:nvPr>
            <p:ph type="body" sz="quarter" idx="12"/>
          </p:nvPr>
        </p:nvSpPr>
        <p:spPr/>
        <p:txBody>
          <a:bodyPr/>
          <a:lstStyle/>
          <a:p>
            <a:r>
              <a:rPr lang="de-DE" dirty="0"/>
              <a:t>Tools</a:t>
            </a:r>
          </a:p>
        </p:txBody>
      </p:sp>
    </p:spTree>
    <p:extLst>
      <p:ext uri="{BB962C8B-B14F-4D97-AF65-F5344CB8AC3E}">
        <p14:creationId xmlns:p14="http://schemas.microsoft.com/office/powerpoint/2010/main" val="1005758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links</a:t>
            </a:r>
          </a:p>
        </p:txBody>
      </p:sp>
      <p:sp>
        <p:nvSpPr>
          <p:cNvPr id="3" name="Inhaltsplatzhalter 2"/>
          <p:cNvSpPr>
            <a:spLocks noGrp="1"/>
          </p:cNvSpPr>
          <p:nvPr>
            <p:ph idx="1"/>
          </p:nvPr>
        </p:nvSpPr>
        <p:spPr/>
        <p:txBody>
          <a:bodyPr/>
          <a:lstStyle/>
          <a:p>
            <a:pPr>
              <a:lnSpc>
                <a:spcPct val="100000"/>
              </a:lnSpc>
              <a:spcAft>
                <a:spcPts val="0"/>
              </a:spcAft>
            </a:pPr>
            <a:r>
              <a:rPr lang="de-DE" sz="1400" b="1" dirty="0"/>
              <a:t>Forschungszentrum Jülich, Central Library: </a:t>
            </a:r>
            <a:r>
              <a:rPr lang="en-US" sz="1400" dirty="0"/>
              <a:t>Open Access – Guidelines and Research Funding</a:t>
            </a:r>
            <a:r>
              <a:rPr lang="de-DE" sz="1400" b="1" dirty="0"/>
              <a:t> </a:t>
            </a:r>
            <a:r>
              <a:rPr lang="de-DE" sz="1400" u="sng" dirty="0">
                <a:hlinkClick r:id="rId2"/>
              </a:rPr>
              <a:t>http://intranet.fz-juelich.de/zb/oa_guidelines</a:t>
            </a:r>
            <a:endParaRPr lang="de-DE" sz="1400" dirty="0"/>
          </a:p>
          <a:p>
            <a:pPr>
              <a:lnSpc>
                <a:spcPct val="100000"/>
              </a:lnSpc>
              <a:spcAft>
                <a:spcPts val="0"/>
              </a:spcAft>
            </a:pPr>
            <a:endParaRPr lang="de-DE" sz="1400" b="1" dirty="0"/>
          </a:p>
          <a:p>
            <a:pPr>
              <a:lnSpc>
                <a:spcPct val="100000"/>
              </a:lnSpc>
              <a:spcAft>
                <a:spcPts val="0"/>
              </a:spcAft>
            </a:pPr>
            <a:r>
              <a:rPr lang="de-DE" sz="1400" b="1" dirty="0"/>
              <a:t>BMBF: </a:t>
            </a:r>
            <a:r>
              <a:rPr lang="de-DE" sz="1400" dirty="0"/>
              <a:t>Open Access in Deutschland. Die Strategie des Bundesministeriums für Bildung und Forschung. </a:t>
            </a:r>
            <a:r>
              <a:rPr lang="de-DE" sz="1400" dirty="0">
                <a:hlinkClick r:id="rId3"/>
              </a:rPr>
              <a:t>https://www.bmbf.de/pub/Open_Access_in_Deutschland.pdf</a:t>
            </a:r>
            <a:r>
              <a:rPr lang="de-DE" sz="1400" dirty="0"/>
              <a:t> </a:t>
            </a:r>
          </a:p>
          <a:p>
            <a:pPr>
              <a:lnSpc>
                <a:spcPct val="100000"/>
              </a:lnSpc>
              <a:spcAft>
                <a:spcPts val="0"/>
              </a:spcAft>
            </a:pPr>
            <a:r>
              <a:rPr lang="de-DE" sz="1400" b="1" dirty="0"/>
              <a:t>DFG: </a:t>
            </a:r>
            <a:r>
              <a:rPr lang="de-DE" sz="1400" dirty="0"/>
              <a:t>Verwendungsrichtlinien Allgemeine Bedingungen für Förderverträge mit der Deutschen Forschungsgemeinschaft e.V. (DFG). </a:t>
            </a:r>
            <a:r>
              <a:rPr lang="de-DE" sz="1400" dirty="0">
                <a:hlinkClick r:id="rId4"/>
              </a:rPr>
              <a:t>http://www.dfg.de/formulare/2_00/v/dfg_2_00_de_v0317.pdf</a:t>
            </a:r>
            <a:r>
              <a:rPr lang="de-DE" sz="1400" dirty="0"/>
              <a:t> </a:t>
            </a:r>
          </a:p>
          <a:p>
            <a:pPr>
              <a:lnSpc>
                <a:spcPct val="100000"/>
              </a:lnSpc>
              <a:spcAft>
                <a:spcPts val="0"/>
              </a:spcAft>
            </a:pPr>
            <a:r>
              <a:rPr lang="de-DE" sz="1400" b="1" dirty="0"/>
              <a:t>DFG: </a:t>
            </a:r>
            <a:r>
              <a:rPr lang="en-US" sz="1400" dirty="0"/>
              <a:t>Guidelines for the Use of Funds. </a:t>
            </a:r>
            <a:r>
              <a:rPr lang="en-US" sz="1400" dirty="0">
                <a:hlinkClick r:id="rId5"/>
              </a:rPr>
              <a:t>http://www.dfg.de/formulare/2_012e/2_012e.pdf</a:t>
            </a:r>
            <a:r>
              <a:rPr lang="en-US" sz="1400" dirty="0"/>
              <a:t> </a:t>
            </a:r>
            <a:endParaRPr lang="de-DE" sz="1400" dirty="0"/>
          </a:p>
          <a:p>
            <a:pPr>
              <a:lnSpc>
                <a:spcPct val="100000"/>
              </a:lnSpc>
              <a:spcAft>
                <a:spcPts val="0"/>
              </a:spcAft>
            </a:pPr>
            <a:r>
              <a:rPr lang="de-DE" sz="1400" b="1" dirty="0"/>
              <a:t>European Research Council (ERC): </a:t>
            </a:r>
            <a:r>
              <a:rPr lang="en-US" sz="1400" dirty="0"/>
              <a:t>Open Access Guidelines for research results funded by the ERC. </a:t>
            </a:r>
            <a:r>
              <a:rPr lang="de-DE" sz="1400" dirty="0">
                <a:hlinkClick r:id="rId6"/>
              </a:rPr>
              <a:t>https://erc.europa.eu/sites/default/files/document/file/ERC_Open_Access_Guidelines-revised_2014.pdf</a:t>
            </a:r>
            <a:r>
              <a:rPr lang="de-DE" sz="1400" dirty="0"/>
              <a:t> </a:t>
            </a:r>
          </a:p>
          <a:p>
            <a:pPr>
              <a:lnSpc>
                <a:spcPct val="100000"/>
              </a:lnSpc>
              <a:spcAft>
                <a:spcPts val="0"/>
              </a:spcAft>
            </a:pPr>
            <a:r>
              <a:rPr lang="de-DE" sz="1400" b="1" dirty="0"/>
              <a:t>FZJ: </a:t>
            </a:r>
            <a:r>
              <a:rPr lang="de-DE" sz="1400" dirty="0"/>
              <a:t>Publications </a:t>
            </a:r>
            <a:r>
              <a:rPr lang="de-DE" sz="1400" dirty="0" err="1"/>
              <a:t>by</a:t>
            </a:r>
            <a:r>
              <a:rPr lang="de-DE" sz="1400" dirty="0"/>
              <a:t> Forschungszentrum Jülich GmbH. </a:t>
            </a:r>
            <a:r>
              <a:rPr lang="de-DE" sz="1400" dirty="0">
                <a:hlinkClick r:id="rId7"/>
              </a:rPr>
              <a:t>http://intranet.fz-juelich.de/SharedDocs/Interne_Regelungen/Publications_by_Forschungszentrum_Juelich_GmbH_RL_IR_251-2.html</a:t>
            </a:r>
            <a:r>
              <a:rPr lang="de-DE" sz="1400" dirty="0"/>
              <a:t>  </a:t>
            </a:r>
          </a:p>
          <a:p>
            <a:pPr>
              <a:lnSpc>
                <a:spcPct val="100000"/>
              </a:lnSpc>
              <a:spcAft>
                <a:spcPts val="0"/>
              </a:spcAft>
            </a:pPr>
            <a:r>
              <a:rPr lang="de-DE" sz="1400" b="1" dirty="0"/>
              <a:t>Helmholtz Gemeinschaft: </a:t>
            </a:r>
            <a:r>
              <a:rPr lang="en-US" sz="1400" dirty="0"/>
              <a:t>Open Access Policy of the Helmholtz Association</a:t>
            </a:r>
            <a:r>
              <a:rPr lang="de-DE" sz="1400" dirty="0"/>
              <a:t>. </a:t>
            </a:r>
            <a:r>
              <a:rPr lang="de-DE" sz="1400" dirty="0">
                <a:hlinkClick r:id="rId8"/>
              </a:rPr>
              <a:t>http://os.helmholtz.de/de/open-science-in-der-helmholtz-gemeinschaft/open-access-richtlinien/open-access-richtlinie-der-helmholtz-gemeinschaft-2016/open-access-policy-of-the-helmholtz-association-2016/</a:t>
            </a:r>
            <a:r>
              <a:rPr lang="de-DE" sz="1400" dirty="0"/>
              <a:t>  </a:t>
            </a:r>
          </a:p>
          <a:p>
            <a:pPr>
              <a:lnSpc>
                <a:spcPct val="100000"/>
              </a:lnSpc>
              <a:spcAft>
                <a:spcPts val="0"/>
              </a:spcAft>
            </a:pPr>
            <a:r>
              <a:rPr lang="de-DE" sz="1400" b="1" dirty="0"/>
              <a:t>Horizon 2020 (European Commission, EC): </a:t>
            </a:r>
            <a:r>
              <a:rPr lang="en-US" sz="1400" dirty="0"/>
              <a:t>Guidelines to the Rules on Open Access to Scientific Publications and Open Access to Research Data in Horizon 2020. </a:t>
            </a:r>
            <a:r>
              <a:rPr lang="en-US" sz="1400" dirty="0">
                <a:hlinkClick r:id="rId9"/>
              </a:rPr>
              <a:t>http://ec.europa.eu/research/participants/data/ref/h2020/grants_manual/hi/oa_pilot/h2020-hi-oa-pilot-guide_en.pdf</a:t>
            </a:r>
            <a:r>
              <a:rPr lang="en-US" sz="1400" dirty="0"/>
              <a:t> </a:t>
            </a:r>
            <a:endParaRPr lang="de-DE" sz="1400" b="1" dirty="0"/>
          </a:p>
          <a:p>
            <a:pPr marL="0" indent="0">
              <a:lnSpc>
                <a:spcPct val="100000"/>
              </a:lnSpc>
              <a:spcAft>
                <a:spcPts val="0"/>
              </a:spcAft>
              <a:buNone/>
            </a:pPr>
            <a:endParaRPr lang="de-DE" sz="1400" dirty="0"/>
          </a:p>
        </p:txBody>
      </p:sp>
      <p:sp>
        <p:nvSpPr>
          <p:cNvPr id="4" name="Textplatzhalter 3"/>
          <p:cNvSpPr>
            <a:spLocks noGrp="1"/>
          </p:cNvSpPr>
          <p:nvPr>
            <p:ph type="body" sz="quarter" idx="12"/>
          </p:nvPr>
        </p:nvSpPr>
        <p:spPr/>
        <p:txBody>
          <a:bodyPr/>
          <a:lstStyle/>
          <a:p>
            <a:r>
              <a:rPr lang="de-DE" dirty="0"/>
              <a:t>Publication </a:t>
            </a:r>
            <a:r>
              <a:rPr lang="de-DE" dirty="0" err="1"/>
              <a:t>guidelines</a:t>
            </a:r>
            <a:r>
              <a:rPr lang="de-DE" dirty="0"/>
              <a:t> </a:t>
            </a:r>
            <a:r>
              <a:rPr lang="de-DE" dirty="0" err="1"/>
              <a:t>and</a:t>
            </a:r>
            <a:r>
              <a:rPr lang="de-DE" dirty="0"/>
              <a:t> Open Access Policies</a:t>
            </a:r>
          </a:p>
        </p:txBody>
      </p:sp>
    </p:spTree>
    <p:extLst>
      <p:ext uri="{BB962C8B-B14F-4D97-AF65-F5344CB8AC3E}">
        <p14:creationId xmlns:p14="http://schemas.microsoft.com/office/powerpoint/2010/main" val="477600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links</a:t>
            </a:r>
          </a:p>
        </p:txBody>
      </p:sp>
      <p:sp>
        <p:nvSpPr>
          <p:cNvPr id="3" name="Inhaltsplatzhalter 2"/>
          <p:cNvSpPr>
            <a:spLocks noGrp="1"/>
          </p:cNvSpPr>
          <p:nvPr>
            <p:ph idx="1"/>
          </p:nvPr>
        </p:nvSpPr>
        <p:spPr/>
        <p:txBody>
          <a:bodyPr/>
          <a:lstStyle/>
          <a:p>
            <a:pPr>
              <a:lnSpc>
                <a:spcPct val="100000"/>
              </a:lnSpc>
              <a:spcAft>
                <a:spcPts val="0"/>
              </a:spcAft>
            </a:pPr>
            <a:r>
              <a:rPr lang="de-DE" sz="1400" b="1" dirty="0" err="1"/>
              <a:t>Barbaro</a:t>
            </a:r>
            <a:r>
              <a:rPr lang="de-DE" sz="1400" b="1" dirty="0"/>
              <a:t> et al. (2015):</a:t>
            </a:r>
            <a:r>
              <a:rPr lang="de-DE" sz="1400" i="1" dirty="0"/>
              <a:t>The </a:t>
            </a:r>
            <a:r>
              <a:rPr lang="de-DE" sz="1400" i="1" dirty="0" err="1"/>
              <a:t>presence</a:t>
            </a:r>
            <a:r>
              <a:rPr lang="de-DE" sz="1400" i="1" dirty="0"/>
              <a:t> of High-impact </a:t>
            </a:r>
            <a:r>
              <a:rPr lang="de-DE" sz="1400" i="1" dirty="0" err="1"/>
              <a:t>factor</a:t>
            </a:r>
            <a:r>
              <a:rPr lang="de-DE" sz="1400" i="1" dirty="0"/>
              <a:t> Open Access Journals in Science, Technology, Engineering </a:t>
            </a:r>
            <a:r>
              <a:rPr lang="de-DE" sz="1400" i="1" dirty="0" err="1"/>
              <a:t>and</a:t>
            </a:r>
            <a:r>
              <a:rPr lang="de-DE" sz="1400" i="1" dirty="0"/>
              <a:t> </a:t>
            </a:r>
            <a:r>
              <a:rPr lang="de-DE" sz="1400" i="1" dirty="0" err="1"/>
              <a:t>Medicine</a:t>
            </a:r>
            <a:r>
              <a:rPr lang="de-DE" sz="1400" i="1" dirty="0"/>
              <a:t> (STEM) </a:t>
            </a:r>
            <a:r>
              <a:rPr lang="de-DE" sz="1400" i="1" dirty="0" err="1"/>
              <a:t>disciplines</a:t>
            </a:r>
            <a:r>
              <a:rPr lang="de-DE" sz="1400" i="1" dirty="0"/>
              <a:t>.</a:t>
            </a:r>
            <a:r>
              <a:rPr lang="de-DE" sz="1400" dirty="0"/>
              <a:t> JLIS.it, 6 (3), p. 57-75. </a:t>
            </a:r>
            <a:r>
              <a:rPr lang="de-DE" sz="1400" dirty="0">
                <a:hlinkClick r:id="rId2"/>
              </a:rPr>
              <a:t>http://dx.doi.org/10.4403/jlis.it-11257</a:t>
            </a:r>
            <a:r>
              <a:rPr lang="de-DE" sz="1400" dirty="0"/>
              <a:t>.</a:t>
            </a:r>
            <a:endParaRPr lang="en-US" sz="1400" b="1" dirty="0"/>
          </a:p>
          <a:p>
            <a:pPr>
              <a:lnSpc>
                <a:spcPct val="100000"/>
              </a:lnSpc>
              <a:spcAft>
                <a:spcPts val="0"/>
              </a:spcAft>
            </a:pPr>
            <a:r>
              <a:rPr lang="en-US" sz="1400" b="1" dirty="0"/>
              <a:t>Björk &amp; Solomon (2012). </a:t>
            </a:r>
            <a:r>
              <a:rPr lang="en-US" sz="1400" i="1" dirty="0"/>
              <a:t>Open access versus subscription journals: a comparison of scientific impact. BMC medicine</a:t>
            </a:r>
            <a:r>
              <a:rPr lang="en-US" sz="1400" dirty="0"/>
              <a:t>, 10 (73). </a:t>
            </a:r>
            <a:r>
              <a:rPr lang="de-DE" sz="1400" dirty="0">
                <a:hlinkClick r:id="rId3"/>
              </a:rPr>
              <a:t>http://dx.doi.org/</a:t>
            </a:r>
            <a:r>
              <a:rPr lang="en-US" sz="1400" dirty="0">
                <a:hlinkClick r:id="rId3"/>
              </a:rPr>
              <a:t>10.1186/1741-7015-10-73</a:t>
            </a:r>
            <a:r>
              <a:rPr lang="en-US" sz="1400" dirty="0"/>
              <a:t> </a:t>
            </a:r>
          </a:p>
          <a:p>
            <a:pPr>
              <a:lnSpc>
                <a:spcPct val="100000"/>
              </a:lnSpc>
              <a:spcAft>
                <a:spcPts val="0"/>
              </a:spcAft>
            </a:pPr>
            <a:r>
              <a:rPr lang="en-US" sz="1400" b="1" dirty="0"/>
              <a:t>Chua et al. (2017): </a:t>
            </a:r>
            <a:r>
              <a:rPr lang="en-US" sz="1400" i="1" dirty="0"/>
              <a:t>The impact factor of an open access journal does not contribute to an article’s citations. </a:t>
            </a:r>
            <a:r>
              <a:rPr lang="en-US" sz="1400" dirty="0"/>
              <a:t>F1000Research, 6, 208. </a:t>
            </a:r>
            <a:r>
              <a:rPr lang="de-DE" sz="1400" dirty="0">
                <a:hlinkClick r:id="rId4"/>
              </a:rPr>
              <a:t>http://dx.doi.org/</a:t>
            </a:r>
            <a:r>
              <a:rPr lang="en-US" sz="1400" dirty="0">
                <a:hlinkClick r:id="rId4"/>
              </a:rPr>
              <a:t>10.12688/f1000research.10892.1</a:t>
            </a:r>
            <a:endParaRPr lang="en-US" sz="1400" dirty="0"/>
          </a:p>
          <a:p>
            <a:pPr>
              <a:lnSpc>
                <a:spcPct val="100000"/>
              </a:lnSpc>
              <a:spcAft>
                <a:spcPts val="0"/>
              </a:spcAft>
            </a:pPr>
            <a:r>
              <a:rPr lang="en-US" sz="1400" b="1" dirty="0" err="1"/>
              <a:t>Clarivate</a:t>
            </a:r>
            <a:r>
              <a:rPr lang="en-US" sz="1400" b="1" dirty="0"/>
              <a:t> (2017): </a:t>
            </a:r>
            <a:r>
              <a:rPr lang="en-US" sz="1400" i="1" dirty="0"/>
              <a:t>Journal Citation Reports: A Primer on the JCR and Journal Impact Factor. </a:t>
            </a:r>
          </a:p>
          <a:p>
            <a:pPr>
              <a:lnSpc>
                <a:spcPct val="100000"/>
              </a:lnSpc>
              <a:spcAft>
                <a:spcPts val="0"/>
              </a:spcAft>
            </a:pPr>
            <a:r>
              <a:rPr lang="en-US" sz="1400" b="1" dirty="0"/>
              <a:t>Prashant &amp; Schatz (2015): </a:t>
            </a:r>
            <a:r>
              <a:rPr lang="en-US" sz="1400" i="1" dirty="0"/>
              <a:t>Journal Impact Factor and the Real Impact of Your Paper. </a:t>
            </a:r>
            <a:r>
              <a:rPr lang="en-US" sz="1400" dirty="0"/>
              <a:t>The Journal of Physical Chemistry Letters, 6 (15), p. 3074-3075. </a:t>
            </a:r>
            <a:r>
              <a:rPr lang="de-DE" sz="1400" dirty="0">
                <a:hlinkClick r:id="rId5"/>
              </a:rPr>
              <a:t>http://dx.doi.org/</a:t>
            </a:r>
            <a:r>
              <a:rPr lang="en-US" sz="1400" dirty="0">
                <a:hlinkClick r:id="rId5"/>
              </a:rPr>
              <a:t>10.1021/acs.jpclett.5b01527</a:t>
            </a:r>
            <a:r>
              <a:rPr lang="en-US" sz="1400" dirty="0"/>
              <a:t>   </a:t>
            </a:r>
          </a:p>
          <a:p>
            <a:pPr>
              <a:lnSpc>
                <a:spcPct val="100000"/>
              </a:lnSpc>
              <a:spcAft>
                <a:spcPts val="0"/>
              </a:spcAft>
            </a:pPr>
            <a:r>
              <a:rPr lang="en-US" sz="1400" b="1" dirty="0"/>
              <a:t>Swan (2010): </a:t>
            </a:r>
            <a:r>
              <a:rPr lang="en-US" sz="1400" i="1" dirty="0"/>
              <a:t>The Open Access citation advantage: Studies and results to date. </a:t>
            </a:r>
            <a:r>
              <a:rPr lang="en-US" sz="1400" dirty="0"/>
              <a:t>Project report, 17 pages. </a:t>
            </a:r>
            <a:r>
              <a:rPr lang="de-DE" sz="1400" dirty="0">
                <a:hlinkClick r:id="rId6"/>
              </a:rPr>
              <a:t>http://eprints.soton.ac.uk/id/eprint/268516</a:t>
            </a:r>
            <a:r>
              <a:rPr lang="de-DE" sz="1400" dirty="0"/>
              <a:t> </a:t>
            </a:r>
          </a:p>
          <a:p>
            <a:pPr marL="0" indent="0">
              <a:buNone/>
            </a:pPr>
            <a:endParaRPr lang="de-DE" sz="1400" dirty="0"/>
          </a:p>
        </p:txBody>
      </p:sp>
      <p:sp>
        <p:nvSpPr>
          <p:cNvPr id="4" name="Textplatzhalter 3"/>
          <p:cNvSpPr>
            <a:spLocks noGrp="1"/>
          </p:cNvSpPr>
          <p:nvPr>
            <p:ph type="body" sz="quarter" idx="12"/>
          </p:nvPr>
        </p:nvSpPr>
        <p:spPr/>
        <p:txBody>
          <a:bodyPr/>
          <a:lstStyle/>
          <a:p>
            <a:r>
              <a:rPr lang="de-DE" dirty="0"/>
              <a:t>Impact </a:t>
            </a:r>
            <a:r>
              <a:rPr lang="de-DE" dirty="0" err="1"/>
              <a:t>and</a:t>
            </a:r>
            <a:r>
              <a:rPr lang="de-DE" dirty="0"/>
              <a:t> </a:t>
            </a:r>
            <a:r>
              <a:rPr lang="de-DE" dirty="0" err="1"/>
              <a:t>Citations</a:t>
            </a:r>
            <a:endParaRPr lang="de-DE" dirty="0"/>
          </a:p>
        </p:txBody>
      </p:sp>
    </p:spTree>
    <p:extLst>
      <p:ext uri="{BB962C8B-B14F-4D97-AF65-F5344CB8AC3E}">
        <p14:creationId xmlns:p14="http://schemas.microsoft.com/office/powerpoint/2010/main" val="380011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4166597370"/>
              </p:ext>
            </p:extLst>
          </p:nvPr>
        </p:nvGraphicFramePr>
        <p:xfrm>
          <a:off x="251520" y="260648"/>
          <a:ext cx="8568952" cy="6498568"/>
        </p:xfrm>
        <a:graphic>
          <a:graphicData uri="http://schemas.openxmlformats.org/drawingml/2006/table">
            <a:tbl>
              <a:tblPr firstRow="1" bandRow="1">
                <a:tableStyleId>{5C22544A-7EE6-4342-B048-85BDC9FD1C3A}</a:tableStyleId>
              </a:tblPr>
              <a:tblGrid>
                <a:gridCol w="1886743">
                  <a:extLst>
                    <a:ext uri="{9D8B030D-6E8A-4147-A177-3AD203B41FA5}">
                      <a16:colId xmlns:a16="http://schemas.microsoft.com/office/drawing/2014/main" val="20000"/>
                    </a:ext>
                  </a:extLst>
                </a:gridCol>
                <a:gridCol w="2201198">
                  <a:extLst>
                    <a:ext uri="{9D8B030D-6E8A-4147-A177-3AD203B41FA5}">
                      <a16:colId xmlns:a16="http://schemas.microsoft.com/office/drawing/2014/main" val="20001"/>
                    </a:ext>
                  </a:extLst>
                </a:gridCol>
                <a:gridCol w="4481011">
                  <a:extLst>
                    <a:ext uri="{9D8B030D-6E8A-4147-A177-3AD203B41FA5}">
                      <a16:colId xmlns:a16="http://schemas.microsoft.com/office/drawing/2014/main" val="20002"/>
                    </a:ext>
                  </a:extLst>
                </a:gridCol>
              </a:tblGrid>
              <a:tr h="1281742">
                <a:tc rowSpan="2">
                  <a:txBody>
                    <a:bodyPr/>
                    <a:lstStyle/>
                    <a:p>
                      <a:pPr algn="ctr"/>
                      <a:r>
                        <a:rPr lang="de-DE" dirty="0">
                          <a:ln>
                            <a:noFill/>
                          </a:ln>
                          <a:solidFill>
                            <a:schemeClr val="tx1"/>
                          </a:solidFill>
                        </a:rPr>
                        <a:t>Open Access Journals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de-DE" sz="1600" b="0" dirty="0">
                        <a:ln>
                          <a:noFill/>
                        </a:ln>
                        <a:solidFill>
                          <a:schemeClr val="tx1"/>
                        </a:solidFill>
                      </a:endParaRPr>
                    </a:p>
                    <a:p>
                      <a:pPr algn="ctr"/>
                      <a:r>
                        <a:rPr lang="de-DE" sz="1600" b="0" dirty="0">
                          <a:ln>
                            <a:noFill/>
                          </a:ln>
                          <a:solidFill>
                            <a:schemeClr val="tx1"/>
                          </a:solidFill>
                        </a:rPr>
                        <a:t>Diamond </a:t>
                      </a:r>
                    </a:p>
                    <a:p>
                      <a:pPr algn="ctr"/>
                      <a:r>
                        <a:rPr lang="de-DE" sz="1600" b="0" dirty="0">
                          <a:ln>
                            <a:noFill/>
                          </a:ln>
                          <a:solidFill>
                            <a:schemeClr val="tx1"/>
                          </a:solidFill>
                        </a:rPr>
                        <a:t>Open Access</a:t>
                      </a:r>
                    </a:p>
                    <a:p>
                      <a:pPr algn="ctr"/>
                      <a:endParaRPr lang="de-DE" sz="1600" dirty="0">
                        <a:ln>
                          <a:noFill/>
                        </a:ln>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de-DE" sz="1400" b="0" u="none" dirty="0" err="1">
                          <a:ln>
                            <a:noFill/>
                          </a:ln>
                          <a:solidFill>
                            <a:schemeClr val="tx1"/>
                          </a:solidFill>
                        </a:rPr>
                        <a:t>Publisher‘s</a:t>
                      </a:r>
                      <a:r>
                        <a:rPr lang="de-DE" sz="1400" b="0" u="none" dirty="0">
                          <a:ln>
                            <a:noFill/>
                          </a:ln>
                          <a:solidFill>
                            <a:schemeClr val="tx1"/>
                          </a:solidFill>
                        </a:rPr>
                        <a:t> </a:t>
                      </a:r>
                      <a:r>
                        <a:rPr lang="de-DE" sz="1400" b="0" u="none" dirty="0" err="1">
                          <a:ln>
                            <a:noFill/>
                          </a:ln>
                          <a:solidFill>
                            <a:schemeClr val="tx1"/>
                          </a:solidFill>
                        </a:rPr>
                        <a:t>version</a:t>
                      </a:r>
                      <a:r>
                        <a:rPr lang="de-DE" sz="1400" b="0" u="none" dirty="0">
                          <a:ln>
                            <a:noFill/>
                          </a:ln>
                          <a:solidFill>
                            <a:schemeClr val="tx1"/>
                          </a:solidFill>
                        </a:rPr>
                        <a:t> </a:t>
                      </a:r>
                      <a:r>
                        <a:rPr lang="de-DE" sz="1400" b="0" dirty="0" err="1">
                          <a:ln>
                            <a:noFill/>
                          </a:ln>
                          <a:solidFill>
                            <a:schemeClr val="tx1"/>
                          </a:solidFill>
                        </a:rPr>
                        <a:t>immediately</a:t>
                      </a:r>
                      <a:r>
                        <a:rPr lang="de-DE" sz="1400" b="0" baseline="0" dirty="0">
                          <a:ln>
                            <a:noFill/>
                          </a:ln>
                          <a:solidFill>
                            <a:schemeClr val="tx1"/>
                          </a:solidFill>
                        </a:rPr>
                        <a:t> </a:t>
                      </a:r>
                      <a:r>
                        <a:rPr lang="de-DE" sz="1400" b="0" dirty="0" err="1">
                          <a:ln>
                            <a:noFill/>
                          </a:ln>
                          <a:solidFill>
                            <a:schemeClr val="tx1"/>
                          </a:solidFill>
                        </a:rPr>
                        <a:t>available</a:t>
                      </a:r>
                      <a:r>
                        <a:rPr lang="de-DE" sz="1400" b="0" dirty="0">
                          <a:ln>
                            <a:noFill/>
                          </a:ln>
                          <a:solidFill>
                            <a:schemeClr val="tx1"/>
                          </a:solidFill>
                        </a:rPr>
                        <a:t> </a:t>
                      </a:r>
                      <a:r>
                        <a:rPr lang="de-DE" sz="1400" b="0" kern="1200" baseline="0" dirty="0" err="1">
                          <a:ln>
                            <a:noFill/>
                          </a:ln>
                          <a:solidFill>
                            <a:schemeClr val="bg1">
                              <a:lumMod val="50000"/>
                            </a:schemeClr>
                          </a:solidFill>
                          <a:latin typeface="+mn-lt"/>
                          <a:ea typeface="+mn-ea"/>
                          <a:cs typeface="+mn-cs"/>
                        </a:rPr>
                        <a:t>without</a:t>
                      </a:r>
                      <a:r>
                        <a:rPr lang="de-DE" sz="1400" b="0" kern="1200" baseline="0" dirty="0">
                          <a:ln>
                            <a:noFill/>
                          </a:ln>
                          <a:solidFill>
                            <a:schemeClr val="bg1">
                              <a:lumMod val="50000"/>
                            </a:schemeClr>
                          </a:solidFill>
                          <a:latin typeface="+mn-lt"/>
                          <a:ea typeface="+mn-ea"/>
                          <a:cs typeface="+mn-cs"/>
                        </a:rPr>
                        <a:t> </a:t>
                      </a:r>
                      <a:r>
                        <a:rPr lang="de-DE" sz="1400" b="0" kern="1200" baseline="0" dirty="0" err="1">
                          <a:ln>
                            <a:noFill/>
                          </a:ln>
                          <a:solidFill>
                            <a:schemeClr val="bg1">
                              <a:lumMod val="50000"/>
                            </a:schemeClr>
                          </a:solidFill>
                          <a:latin typeface="+mn-lt"/>
                          <a:ea typeface="+mn-ea"/>
                          <a:cs typeface="+mn-cs"/>
                        </a:rPr>
                        <a:t>restrictions</a:t>
                      </a:r>
                      <a:r>
                        <a:rPr lang="de-DE" sz="1400" b="0" kern="1200" baseline="0" dirty="0">
                          <a:ln>
                            <a:noFill/>
                          </a:ln>
                          <a:solidFill>
                            <a:schemeClr val="bg1">
                              <a:lumMod val="50000"/>
                            </a:schemeClr>
                          </a:solidFill>
                          <a:latin typeface="+mn-lt"/>
                          <a:ea typeface="+mn-ea"/>
                          <a:cs typeface="+mn-cs"/>
                        </a:rPr>
                        <a:t> </a:t>
                      </a:r>
                      <a:r>
                        <a:rPr lang="de-DE" sz="1400" b="0" baseline="0" dirty="0">
                          <a:ln>
                            <a:noFill/>
                          </a:ln>
                          <a:solidFill>
                            <a:schemeClr val="tx1"/>
                          </a:solidFill>
                        </a:rPr>
                        <a:t>on </a:t>
                      </a:r>
                      <a:r>
                        <a:rPr lang="de-DE" sz="1400" b="0" baseline="0" dirty="0" err="1">
                          <a:ln>
                            <a:noFill/>
                          </a:ln>
                          <a:solidFill>
                            <a:schemeClr val="tx1"/>
                          </a:solidFill>
                        </a:rPr>
                        <a:t>publisher‘s</a:t>
                      </a:r>
                      <a:r>
                        <a:rPr lang="de-DE" sz="1400" b="0" baseline="0" dirty="0">
                          <a:ln>
                            <a:noFill/>
                          </a:ln>
                          <a:solidFill>
                            <a:schemeClr val="tx1"/>
                          </a:solidFill>
                        </a:rPr>
                        <a:t> </a:t>
                      </a:r>
                      <a:r>
                        <a:rPr lang="de-DE" sz="1400" b="0" baseline="0" dirty="0" err="1">
                          <a:ln>
                            <a:noFill/>
                          </a:ln>
                          <a:solidFill>
                            <a:schemeClr val="tx1"/>
                          </a:solidFill>
                        </a:rPr>
                        <a:t>website</a:t>
                      </a:r>
                      <a:endParaRPr lang="de-DE" sz="1400" b="0" baseline="0" dirty="0">
                        <a:ln>
                          <a:noFill/>
                        </a:ln>
                        <a:solidFill>
                          <a:schemeClr val="tx1"/>
                        </a:solidFill>
                      </a:endParaRPr>
                    </a:p>
                    <a:p>
                      <a:pPr marL="285750" indent="-285750">
                        <a:buFont typeface="Arial" panose="020B0604020202020204" pitchFamily="34" charset="0"/>
                        <a:buChar char="•"/>
                      </a:pPr>
                      <a:r>
                        <a:rPr lang="de-DE" sz="1400" b="0" kern="1200" baseline="0" dirty="0" err="1">
                          <a:ln>
                            <a:noFill/>
                          </a:ln>
                          <a:solidFill>
                            <a:schemeClr val="bg1">
                              <a:lumMod val="50000"/>
                            </a:schemeClr>
                          </a:solidFill>
                          <a:latin typeface="+mn-lt"/>
                          <a:ea typeface="+mn-ea"/>
                          <a:cs typeface="+mn-cs"/>
                        </a:rPr>
                        <a:t>No</a:t>
                      </a:r>
                      <a:r>
                        <a:rPr lang="de-DE" sz="1400" b="0" kern="1200" baseline="0" dirty="0">
                          <a:ln>
                            <a:noFill/>
                          </a:ln>
                          <a:solidFill>
                            <a:schemeClr val="bg1">
                              <a:lumMod val="50000"/>
                            </a:schemeClr>
                          </a:solidFill>
                          <a:latin typeface="+mn-lt"/>
                          <a:ea typeface="+mn-ea"/>
                          <a:cs typeface="+mn-cs"/>
                        </a:rPr>
                        <a:t> </a:t>
                      </a:r>
                      <a:r>
                        <a:rPr lang="de-DE" sz="1400" b="0" kern="1200" baseline="0" dirty="0" err="1">
                          <a:ln>
                            <a:noFill/>
                          </a:ln>
                          <a:solidFill>
                            <a:schemeClr val="bg1">
                              <a:lumMod val="50000"/>
                            </a:schemeClr>
                          </a:solidFill>
                          <a:latin typeface="+mn-lt"/>
                          <a:ea typeface="+mn-ea"/>
                          <a:cs typeface="+mn-cs"/>
                        </a:rPr>
                        <a:t>Article</a:t>
                      </a:r>
                      <a:r>
                        <a:rPr lang="de-DE" sz="1400" b="0" kern="1200" baseline="0" dirty="0">
                          <a:ln>
                            <a:noFill/>
                          </a:ln>
                          <a:solidFill>
                            <a:schemeClr val="bg1">
                              <a:lumMod val="50000"/>
                            </a:schemeClr>
                          </a:solidFill>
                          <a:latin typeface="+mn-lt"/>
                          <a:ea typeface="+mn-ea"/>
                          <a:cs typeface="+mn-cs"/>
                        </a:rPr>
                        <a:t> Processing Charge</a:t>
                      </a:r>
                    </a:p>
                    <a:p>
                      <a:pPr marL="285750" indent="-285750">
                        <a:buFont typeface="Arial" panose="020B0604020202020204" pitchFamily="34" charset="0"/>
                        <a:buChar char="•"/>
                      </a:pPr>
                      <a:r>
                        <a:rPr lang="de-DE" sz="1400" b="0" baseline="0" dirty="0" err="1">
                          <a:ln>
                            <a:noFill/>
                          </a:ln>
                          <a:solidFill>
                            <a:schemeClr val="tx1"/>
                          </a:solidFill>
                        </a:rPr>
                        <a:t>No</a:t>
                      </a:r>
                      <a:r>
                        <a:rPr lang="de-DE" sz="1400" b="0" baseline="0" dirty="0">
                          <a:ln>
                            <a:noFill/>
                          </a:ln>
                          <a:solidFill>
                            <a:schemeClr val="tx1"/>
                          </a:solidFill>
                        </a:rPr>
                        <a:t> additional </a:t>
                      </a:r>
                      <a:r>
                        <a:rPr lang="de-DE" sz="1400" b="0" baseline="0" dirty="0" err="1">
                          <a:ln>
                            <a:noFill/>
                          </a:ln>
                          <a:solidFill>
                            <a:schemeClr val="tx1"/>
                          </a:solidFill>
                        </a:rPr>
                        <a:t>charge</a:t>
                      </a:r>
                      <a:endParaRPr lang="de-DE" sz="1400" b="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Author</a:t>
                      </a:r>
                      <a:r>
                        <a:rPr lang="de-DE" sz="1400" b="0" baseline="0" dirty="0">
                          <a:ln>
                            <a:noFill/>
                          </a:ln>
                          <a:solidFill>
                            <a:schemeClr val="tx1"/>
                          </a:solidFill>
                        </a:rPr>
                        <a:t> </a:t>
                      </a:r>
                      <a:r>
                        <a:rPr lang="de-DE" sz="1400" b="0" baseline="0" dirty="0" err="1">
                          <a:ln>
                            <a:noFill/>
                          </a:ln>
                          <a:solidFill>
                            <a:schemeClr val="tx1"/>
                          </a:solidFill>
                        </a:rPr>
                        <a:t>retains</a:t>
                      </a:r>
                      <a:r>
                        <a:rPr lang="de-DE" sz="1400" b="0" baseline="0" dirty="0">
                          <a:ln>
                            <a:noFill/>
                          </a:ln>
                          <a:solidFill>
                            <a:schemeClr val="tx1"/>
                          </a:solidFill>
                        </a:rPr>
                        <a:t> </a:t>
                      </a:r>
                      <a:r>
                        <a:rPr lang="de-DE" sz="1400" b="0" baseline="0" dirty="0" err="1">
                          <a:ln>
                            <a:noFill/>
                          </a:ln>
                          <a:solidFill>
                            <a:schemeClr val="tx1"/>
                          </a:solidFill>
                        </a:rPr>
                        <a:t>the</a:t>
                      </a:r>
                      <a:r>
                        <a:rPr lang="de-DE" sz="1400" b="0" baseline="0" dirty="0">
                          <a:ln>
                            <a:noFill/>
                          </a:ln>
                          <a:solidFill>
                            <a:schemeClr val="tx1"/>
                          </a:solidFill>
                        </a:rPr>
                        <a:t> </a:t>
                      </a:r>
                      <a:r>
                        <a:rPr lang="de-DE" sz="1400" b="0" baseline="0" dirty="0" err="1">
                          <a:ln>
                            <a:noFill/>
                          </a:ln>
                          <a:solidFill>
                            <a:schemeClr val="tx1"/>
                          </a:solidFill>
                        </a:rPr>
                        <a:t>copyright</a:t>
                      </a:r>
                      <a:endParaRPr lang="de-DE" sz="1400" b="0" baseline="0" dirty="0">
                        <a:ln>
                          <a:noFill/>
                        </a:ln>
                        <a:solidFill>
                          <a:schemeClr val="tx1"/>
                        </a:solidFill>
                      </a:endParaRPr>
                    </a:p>
                  </a:txBody>
                  <a:tcPr>
                    <a:solidFill>
                      <a:schemeClr val="bg1"/>
                    </a:solidFill>
                  </a:tcPr>
                </a:tc>
                <a:extLst>
                  <a:ext uri="{0D108BD9-81ED-4DB2-BD59-A6C34878D82A}">
                    <a16:rowId xmlns:a16="http://schemas.microsoft.com/office/drawing/2014/main" val="4172270585"/>
                  </a:ext>
                </a:extLst>
              </a:tr>
              <a:tr h="1281742">
                <a:tc vMerge="1">
                  <a:txBody>
                    <a:bodyPr/>
                    <a:lstStyle/>
                    <a:p>
                      <a:pPr algn="ctr"/>
                      <a:endParaRPr lang="de-DE" dirty="0">
                        <a:ln>
                          <a:noFill/>
                        </a:ln>
                      </a:endParaRPr>
                    </a:p>
                  </a:txBody>
                  <a:tcPr anchor="ctr">
                    <a:solidFill>
                      <a:srgbClr val="FFC000"/>
                    </a:solidFill>
                  </a:tcPr>
                </a:tc>
                <a:tc>
                  <a:txBody>
                    <a:bodyPr/>
                    <a:lstStyle/>
                    <a:p>
                      <a:pPr algn="ctr"/>
                      <a:r>
                        <a:rPr lang="de-DE" sz="1600" dirty="0">
                          <a:ln>
                            <a:noFill/>
                          </a:ln>
                        </a:rPr>
                        <a:t>Gold </a:t>
                      </a:r>
                    </a:p>
                    <a:p>
                      <a:pPr algn="ctr"/>
                      <a:r>
                        <a:rPr lang="de-DE" sz="1600" dirty="0">
                          <a:ln>
                            <a:noFill/>
                          </a:ln>
                        </a:rPr>
                        <a:t>Open Access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285750" indent="-285750">
                        <a:buFont typeface="Arial" panose="020B0604020202020204" pitchFamily="34" charset="0"/>
                        <a:buChar char="•"/>
                      </a:pPr>
                      <a:r>
                        <a:rPr lang="de-DE" sz="1400" b="0" u="none" dirty="0">
                          <a:ln>
                            <a:noFill/>
                          </a:ln>
                          <a:solidFill>
                            <a:schemeClr val="tx1"/>
                          </a:solidFill>
                        </a:rPr>
                        <a:t>Publisher‘s </a:t>
                      </a:r>
                      <a:r>
                        <a:rPr lang="de-DE" sz="1400" b="0" u="none" dirty="0" err="1">
                          <a:ln>
                            <a:noFill/>
                          </a:ln>
                          <a:solidFill>
                            <a:schemeClr val="tx1"/>
                          </a:solidFill>
                        </a:rPr>
                        <a:t>version</a:t>
                      </a:r>
                      <a:r>
                        <a:rPr lang="de-DE" sz="1400" b="0" u="none" dirty="0">
                          <a:ln>
                            <a:noFill/>
                          </a:ln>
                          <a:solidFill>
                            <a:schemeClr val="tx1"/>
                          </a:solidFill>
                        </a:rPr>
                        <a:t> </a:t>
                      </a:r>
                      <a:r>
                        <a:rPr lang="de-DE" sz="1400" b="0" dirty="0" err="1">
                          <a:ln>
                            <a:noFill/>
                          </a:ln>
                          <a:solidFill>
                            <a:schemeClr val="tx1"/>
                          </a:solidFill>
                        </a:rPr>
                        <a:t>immediately</a:t>
                      </a:r>
                      <a:r>
                        <a:rPr lang="de-DE" sz="1400" b="0" baseline="0" dirty="0">
                          <a:ln>
                            <a:noFill/>
                          </a:ln>
                          <a:solidFill>
                            <a:schemeClr val="tx1"/>
                          </a:solidFill>
                        </a:rPr>
                        <a:t> </a:t>
                      </a:r>
                      <a:r>
                        <a:rPr lang="de-DE" sz="1400" b="0" dirty="0" err="1">
                          <a:ln>
                            <a:noFill/>
                          </a:ln>
                          <a:solidFill>
                            <a:schemeClr val="tx1"/>
                          </a:solidFill>
                        </a:rPr>
                        <a:t>available</a:t>
                      </a:r>
                      <a:r>
                        <a:rPr lang="de-DE" sz="1400" b="0" dirty="0">
                          <a:ln>
                            <a:noFill/>
                          </a:ln>
                          <a:solidFill>
                            <a:schemeClr val="tx1"/>
                          </a:solidFill>
                        </a:rPr>
                        <a:t> </a:t>
                      </a:r>
                      <a:r>
                        <a:rPr lang="de-DE" sz="1400" b="0" baseline="0" dirty="0" err="1">
                          <a:ln>
                            <a:noFill/>
                          </a:ln>
                          <a:solidFill>
                            <a:srgbClr val="FFC000"/>
                          </a:solidFill>
                        </a:rPr>
                        <a:t>without</a:t>
                      </a:r>
                      <a:r>
                        <a:rPr lang="de-DE" sz="1400" b="0" baseline="0" dirty="0">
                          <a:ln>
                            <a:noFill/>
                          </a:ln>
                          <a:solidFill>
                            <a:srgbClr val="FFC000"/>
                          </a:solidFill>
                        </a:rPr>
                        <a:t> </a:t>
                      </a:r>
                      <a:r>
                        <a:rPr lang="de-DE" sz="1400" b="0" baseline="0" dirty="0" err="1">
                          <a:ln>
                            <a:noFill/>
                          </a:ln>
                          <a:solidFill>
                            <a:srgbClr val="FFC000"/>
                          </a:solidFill>
                        </a:rPr>
                        <a:t>restrictions</a:t>
                      </a:r>
                      <a:r>
                        <a:rPr lang="de-DE" sz="1400" b="0" baseline="0" dirty="0">
                          <a:ln>
                            <a:noFill/>
                          </a:ln>
                          <a:solidFill>
                            <a:srgbClr val="FFC000"/>
                          </a:solidFill>
                        </a:rPr>
                        <a:t> </a:t>
                      </a:r>
                      <a:r>
                        <a:rPr lang="de-DE" sz="1400" b="0" baseline="0" dirty="0">
                          <a:ln>
                            <a:noFill/>
                          </a:ln>
                          <a:solidFill>
                            <a:schemeClr val="tx1"/>
                          </a:solidFill>
                        </a:rPr>
                        <a:t>on </a:t>
                      </a:r>
                      <a:r>
                        <a:rPr lang="de-DE" sz="1400" b="0" baseline="0" dirty="0" err="1">
                          <a:ln>
                            <a:noFill/>
                          </a:ln>
                          <a:solidFill>
                            <a:schemeClr val="tx1"/>
                          </a:solidFill>
                        </a:rPr>
                        <a:t>publisher‘s</a:t>
                      </a:r>
                      <a:r>
                        <a:rPr lang="de-DE" sz="1400" b="0" baseline="0" dirty="0">
                          <a:ln>
                            <a:noFill/>
                          </a:ln>
                          <a:solidFill>
                            <a:schemeClr val="tx1"/>
                          </a:solidFill>
                        </a:rPr>
                        <a:t> </a:t>
                      </a:r>
                      <a:r>
                        <a:rPr lang="de-DE" sz="1400" b="0" baseline="0" dirty="0" err="1">
                          <a:ln>
                            <a:noFill/>
                          </a:ln>
                          <a:solidFill>
                            <a:schemeClr val="tx1"/>
                          </a:solidFill>
                        </a:rPr>
                        <a:t>website</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Article</a:t>
                      </a:r>
                      <a:r>
                        <a:rPr lang="de-DE" sz="1400" b="0" baseline="0" dirty="0">
                          <a:ln>
                            <a:noFill/>
                          </a:ln>
                          <a:solidFill>
                            <a:schemeClr val="tx1"/>
                          </a:solidFill>
                        </a:rPr>
                        <a:t> Processing Charge</a:t>
                      </a:r>
                    </a:p>
                    <a:p>
                      <a:pPr marL="285750" indent="-285750">
                        <a:buFont typeface="Arial" panose="020B0604020202020204" pitchFamily="34" charset="0"/>
                        <a:buChar char="•"/>
                      </a:pPr>
                      <a:r>
                        <a:rPr lang="de-DE" sz="1400" b="0" baseline="0" dirty="0" err="1">
                          <a:ln>
                            <a:noFill/>
                          </a:ln>
                          <a:solidFill>
                            <a:schemeClr val="tx1"/>
                          </a:solidFill>
                        </a:rPr>
                        <a:t>No</a:t>
                      </a:r>
                      <a:r>
                        <a:rPr lang="de-DE" sz="1400" b="0" baseline="0" dirty="0">
                          <a:ln>
                            <a:noFill/>
                          </a:ln>
                          <a:solidFill>
                            <a:schemeClr val="tx1"/>
                          </a:solidFill>
                        </a:rPr>
                        <a:t> additional </a:t>
                      </a:r>
                      <a:r>
                        <a:rPr lang="de-DE" sz="1400" b="0" baseline="0" dirty="0" err="1">
                          <a:ln>
                            <a:noFill/>
                          </a:ln>
                          <a:solidFill>
                            <a:schemeClr val="tx1"/>
                          </a:solidFill>
                        </a:rPr>
                        <a:t>charge</a:t>
                      </a:r>
                      <a:endParaRPr lang="de-DE" sz="1400" b="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Author</a:t>
                      </a:r>
                      <a:r>
                        <a:rPr lang="de-DE" sz="1400" b="0" baseline="0" dirty="0">
                          <a:ln>
                            <a:noFill/>
                          </a:ln>
                          <a:solidFill>
                            <a:schemeClr val="tx1"/>
                          </a:solidFill>
                        </a:rPr>
                        <a:t> </a:t>
                      </a:r>
                      <a:r>
                        <a:rPr lang="de-DE" sz="1400" b="0" baseline="0" dirty="0" err="1">
                          <a:ln>
                            <a:noFill/>
                          </a:ln>
                          <a:solidFill>
                            <a:schemeClr val="tx1"/>
                          </a:solidFill>
                        </a:rPr>
                        <a:t>retains</a:t>
                      </a:r>
                      <a:r>
                        <a:rPr lang="de-DE" sz="1400" b="0" baseline="0" dirty="0">
                          <a:ln>
                            <a:noFill/>
                          </a:ln>
                          <a:solidFill>
                            <a:schemeClr val="tx1"/>
                          </a:solidFill>
                        </a:rPr>
                        <a:t> the </a:t>
                      </a:r>
                      <a:r>
                        <a:rPr lang="de-DE" sz="1400" b="0" baseline="0" dirty="0" err="1">
                          <a:ln>
                            <a:noFill/>
                          </a:ln>
                          <a:solidFill>
                            <a:schemeClr val="tx1"/>
                          </a:solidFill>
                        </a:rPr>
                        <a:t>copyright</a:t>
                      </a:r>
                      <a:endParaRPr lang="de-DE" sz="1400" b="0" baseline="0" dirty="0">
                        <a:ln>
                          <a:noFill/>
                        </a:ln>
                        <a:solidFill>
                          <a:schemeClr val="tx1"/>
                        </a:solidFill>
                      </a:endParaRPr>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r h="1281742">
                <a:tc rowSpan="3">
                  <a:txBody>
                    <a:bodyPr/>
                    <a:lstStyle/>
                    <a:p>
                      <a:pPr algn="ctr"/>
                      <a:endParaRPr lang="de-DE" b="1" dirty="0">
                        <a:solidFill>
                          <a:schemeClr val="bg1"/>
                        </a:solidFill>
                      </a:endParaRPr>
                    </a:p>
                    <a:p>
                      <a:pPr algn="ctr"/>
                      <a:endParaRPr lang="de-DE" b="1" dirty="0">
                        <a:solidFill>
                          <a:schemeClr val="bg1"/>
                        </a:solidFill>
                      </a:endParaRPr>
                    </a:p>
                    <a:p>
                      <a:pPr algn="ctr"/>
                      <a:endParaRPr lang="de-DE" b="1" dirty="0">
                        <a:solidFill>
                          <a:schemeClr val="bg1"/>
                        </a:solidFill>
                      </a:endParaRPr>
                    </a:p>
                    <a:p>
                      <a:pPr algn="ctr"/>
                      <a:endParaRPr lang="de-DE" b="1" dirty="0">
                        <a:solidFill>
                          <a:schemeClr val="bg1"/>
                        </a:solidFill>
                      </a:endParaRPr>
                    </a:p>
                    <a:p>
                      <a:pPr algn="ctr"/>
                      <a:r>
                        <a:rPr lang="de-DE" b="1" dirty="0" err="1">
                          <a:solidFill>
                            <a:schemeClr val="bg1"/>
                          </a:solidFill>
                        </a:rPr>
                        <a:t>Subscription</a:t>
                      </a:r>
                      <a:r>
                        <a:rPr lang="de-DE" b="1" dirty="0">
                          <a:solidFill>
                            <a:schemeClr val="bg1"/>
                          </a:solidFill>
                        </a:rPr>
                        <a:t> Journals</a:t>
                      </a:r>
                    </a:p>
                  </a:txBody>
                  <a:tcPr anchor="ctr">
                    <a:lnT w="12700" cap="flat" cmpd="sng" algn="ctr">
                      <a:solidFill>
                        <a:schemeClr val="bg1"/>
                      </a:solidFill>
                      <a:prstDash val="solid"/>
                      <a:round/>
                      <a:headEnd type="none" w="med" len="med"/>
                      <a:tailEnd type="none" w="med" len="med"/>
                    </a:lnT>
                    <a:solidFill>
                      <a:srgbClr val="7F7F7F"/>
                    </a:solidFill>
                  </a:tcPr>
                </a:tc>
                <a:tc>
                  <a:txBody>
                    <a:bodyPr/>
                    <a:lstStyle/>
                    <a:p>
                      <a:pPr algn="ctr"/>
                      <a:r>
                        <a:rPr lang="de-DE" sz="1600" b="1" dirty="0">
                          <a:solidFill>
                            <a:schemeClr val="bg1"/>
                          </a:solidFill>
                        </a:rPr>
                        <a:t>Green </a:t>
                      </a:r>
                    </a:p>
                    <a:p>
                      <a:pPr algn="ctr"/>
                      <a:r>
                        <a:rPr lang="de-DE" sz="1600" b="1" dirty="0">
                          <a:solidFill>
                            <a:schemeClr val="bg1"/>
                          </a:solidFill>
                        </a:rPr>
                        <a:t>Open Access</a:t>
                      </a:r>
                    </a:p>
                  </a:txBody>
                  <a:tcPr anchor="ctr">
                    <a:lnT w="12700" cap="flat" cmpd="sng" algn="ctr">
                      <a:solidFill>
                        <a:schemeClr val="bg1"/>
                      </a:solidFill>
                      <a:prstDash val="solid"/>
                      <a:round/>
                      <a:headEnd type="none" w="med" len="med"/>
                      <a:tailEnd type="none" w="med" len="med"/>
                    </a:lnT>
                    <a:solidFill>
                      <a:srgbClr val="00B050"/>
                    </a:solidFill>
                  </a:tcPr>
                </a:tc>
                <a:tc>
                  <a:txBody>
                    <a:bodyPr/>
                    <a:lstStyle/>
                    <a:p>
                      <a:pPr marL="285750" indent="-285750">
                        <a:buFont typeface="Arial" panose="020B0604020202020204" pitchFamily="34" charset="0"/>
                        <a:buChar char="•"/>
                      </a:pPr>
                      <a:r>
                        <a:rPr lang="de-DE" sz="1400" b="0" u="none" dirty="0">
                          <a:ln>
                            <a:noFill/>
                          </a:ln>
                          <a:solidFill>
                            <a:srgbClr val="00B050"/>
                          </a:solidFill>
                        </a:rPr>
                        <a:t>Post-Print</a:t>
                      </a:r>
                      <a:r>
                        <a:rPr lang="de-DE" sz="1400" b="0" u="none" dirty="0">
                          <a:ln>
                            <a:noFill/>
                          </a:ln>
                          <a:solidFill>
                            <a:schemeClr val="tx1"/>
                          </a:solidFill>
                        </a:rPr>
                        <a:t> </a:t>
                      </a:r>
                      <a:r>
                        <a:rPr lang="de-DE" sz="1400" b="0" dirty="0" err="1">
                          <a:ln>
                            <a:noFill/>
                          </a:ln>
                          <a:solidFill>
                            <a:srgbClr val="00B050"/>
                          </a:solidFill>
                        </a:rPr>
                        <a:t>immediately</a:t>
                      </a:r>
                      <a:r>
                        <a:rPr lang="de-DE" sz="1400" b="0" dirty="0">
                          <a:ln>
                            <a:noFill/>
                          </a:ln>
                          <a:solidFill>
                            <a:srgbClr val="00B050"/>
                          </a:solidFill>
                        </a:rPr>
                        <a:t> or after </a:t>
                      </a:r>
                      <a:r>
                        <a:rPr lang="de-DE" sz="1400" b="0" dirty="0" err="1">
                          <a:ln>
                            <a:noFill/>
                          </a:ln>
                          <a:solidFill>
                            <a:srgbClr val="00B050"/>
                          </a:solidFill>
                        </a:rPr>
                        <a:t>embargo</a:t>
                      </a:r>
                      <a:r>
                        <a:rPr lang="de-DE" sz="1400" b="0" baseline="0" dirty="0">
                          <a:ln>
                            <a:noFill/>
                          </a:ln>
                          <a:solidFill>
                            <a:srgbClr val="00B050"/>
                          </a:solidFill>
                        </a:rPr>
                        <a:t> </a:t>
                      </a:r>
                      <a:r>
                        <a:rPr lang="de-DE" sz="1400" b="0" dirty="0" err="1">
                          <a:ln>
                            <a:noFill/>
                          </a:ln>
                          <a:solidFill>
                            <a:schemeClr val="accent3"/>
                          </a:solidFill>
                        </a:rPr>
                        <a:t>available</a:t>
                      </a:r>
                      <a:r>
                        <a:rPr lang="de-DE" sz="1400" b="0" dirty="0">
                          <a:ln>
                            <a:noFill/>
                          </a:ln>
                          <a:solidFill>
                            <a:schemeClr val="accent3"/>
                          </a:solidFill>
                        </a:rPr>
                        <a:t> </a:t>
                      </a:r>
                      <a:r>
                        <a:rPr lang="de-DE" sz="1400" b="0" baseline="0" dirty="0" err="1">
                          <a:ln>
                            <a:noFill/>
                          </a:ln>
                          <a:solidFill>
                            <a:srgbClr val="00B050"/>
                          </a:solidFill>
                        </a:rPr>
                        <a:t>without</a:t>
                      </a:r>
                      <a:r>
                        <a:rPr lang="de-DE" sz="1400" b="0" baseline="0" dirty="0">
                          <a:ln>
                            <a:noFill/>
                          </a:ln>
                          <a:solidFill>
                            <a:srgbClr val="00B050"/>
                          </a:solidFill>
                        </a:rPr>
                        <a:t> </a:t>
                      </a:r>
                      <a:r>
                        <a:rPr lang="de-DE" sz="1400" b="0" baseline="0" dirty="0" err="1">
                          <a:ln>
                            <a:noFill/>
                          </a:ln>
                          <a:solidFill>
                            <a:srgbClr val="00B050"/>
                          </a:solidFill>
                        </a:rPr>
                        <a:t>restrictions</a:t>
                      </a:r>
                      <a:r>
                        <a:rPr lang="de-DE" sz="1400" b="0" baseline="0" dirty="0">
                          <a:ln>
                            <a:noFill/>
                          </a:ln>
                          <a:solidFill>
                            <a:srgbClr val="00B050"/>
                          </a:solidFill>
                        </a:rPr>
                        <a:t> in </a:t>
                      </a:r>
                      <a:r>
                        <a:rPr lang="de-DE" sz="1400" b="0" baseline="0" dirty="0" err="1">
                          <a:ln>
                            <a:noFill/>
                          </a:ln>
                          <a:solidFill>
                            <a:srgbClr val="00B050"/>
                          </a:solidFill>
                        </a:rPr>
                        <a:t>repository</a:t>
                      </a:r>
                      <a:endParaRPr lang="de-DE" sz="1400" b="0" baseline="0" dirty="0">
                        <a:ln>
                          <a:noFill/>
                        </a:ln>
                        <a:solidFill>
                          <a:srgbClr val="00B050"/>
                        </a:solidFill>
                      </a:endParaRPr>
                    </a:p>
                    <a:p>
                      <a:pPr marL="285750" indent="-285750">
                        <a:buFont typeface="Arial" panose="020B0604020202020204" pitchFamily="34" charset="0"/>
                        <a:buChar char="•"/>
                      </a:pPr>
                      <a:r>
                        <a:rPr lang="de-DE" sz="1400" b="0" baseline="0" dirty="0" err="1">
                          <a:ln>
                            <a:noFill/>
                          </a:ln>
                          <a:solidFill>
                            <a:schemeClr val="tx1"/>
                          </a:solidFill>
                        </a:rPr>
                        <a:t>Possibly</a:t>
                      </a:r>
                      <a:r>
                        <a:rPr lang="de-DE" sz="1400" b="0" baseline="0" dirty="0">
                          <a:ln>
                            <a:noFill/>
                          </a:ln>
                          <a:solidFill>
                            <a:schemeClr val="tx1"/>
                          </a:solidFill>
                        </a:rPr>
                        <a:t> </a:t>
                      </a:r>
                      <a:r>
                        <a:rPr lang="de-DE" sz="1400" b="0" baseline="0" dirty="0" err="1">
                          <a:ln>
                            <a:noFill/>
                          </a:ln>
                          <a:solidFill>
                            <a:schemeClr val="tx1"/>
                          </a:solidFill>
                        </a:rPr>
                        <a:t>publication</a:t>
                      </a:r>
                      <a:r>
                        <a:rPr lang="de-DE" sz="1400" b="0" baseline="0" dirty="0">
                          <a:ln>
                            <a:noFill/>
                          </a:ln>
                          <a:solidFill>
                            <a:schemeClr val="tx1"/>
                          </a:solidFill>
                        </a:rPr>
                        <a:t> </a:t>
                      </a:r>
                      <a:r>
                        <a:rPr lang="de-DE" sz="1400" b="0" baseline="0" dirty="0" err="1">
                          <a:ln>
                            <a:noFill/>
                          </a:ln>
                          <a:solidFill>
                            <a:schemeClr val="tx1"/>
                          </a:solidFill>
                        </a:rPr>
                        <a:t>fees</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No</a:t>
                      </a:r>
                      <a:r>
                        <a:rPr lang="de-DE" sz="1400" b="0" baseline="0" dirty="0">
                          <a:ln>
                            <a:noFill/>
                          </a:ln>
                          <a:solidFill>
                            <a:schemeClr val="tx1"/>
                          </a:solidFill>
                        </a:rPr>
                        <a:t> additional </a:t>
                      </a:r>
                      <a:r>
                        <a:rPr lang="de-DE" sz="1400" b="0" baseline="0" dirty="0" err="1">
                          <a:ln>
                            <a:noFill/>
                          </a:ln>
                          <a:solidFill>
                            <a:schemeClr val="tx1"/>
                          </a:solidFill>
                        </a:rPr>
                        <a:t>charge</a:t>
                      </a:r>
                      <a:endParaRPr lang="de-DE" sz="1400" b="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Author</a:t>
                      </a:r>
                      <a:r>
                        <a:rPr lang="de-DE" sz="1400" b="0" baseline="0" dirty="0">
                          <a:ln>
                            <a:noFill/>
                          </a:ln>
                          <a:solidFill>
                            <a:schemeClr val="tx1"/>
                          </a:solidFill>
                        </a:rPr>
                        <a:t> </a:t>
                      </a:r>
                      <a:r>
                        <a:rPr lang="de-DE" sz="1400" b="0" baseline="0" dirty="0" err="1">
                          <a:ln>
                            <a:noFill/>
                          </a:ln>
                          <a:solidFill>
                            <a:schemeClr val="tx1"/>
                          </a:solidFill>
                        </a:rPr>
                        <a:t>transfers</a:t>
                      </a:r>
                      <a:r>
                        <a:rPr lang="de-DE" sz="1400" b="0" baseline="0" dirty="0">
                          <a:ln>
                            <a:noFill/>
                          </a:ln>
                          <a:solidFill>
                            <a:schemeClr val="tx1"/>
                          </a:solidFill>
                        </a:rPr>
                        <a:t> the copyright, </a:t>
                      </a:r>
                      <a:r>
                        <a:rPr lang="de-DE" sz="1400" b="0" baseline="0" dirty="0" err="1">
                          <a:ln>
                            <a:noFill/>
                          </a:ln>
                          <a:solidFill>
                            <a:schemeClr val="tx1"/>
                          </a:solidFill>
                        </a:rPr>
                        <a:t>Permissions</a:t>
                      </a:r>
                      <a:endParaRPr lang="de-DE" sz="1400" b="0" baseline="0" dirty="0">
                        <a:ln>
                          <a:noFill/>
                        </a:ln>
                        <a:solidFill>
                          <a:schemeClr val="tx1"/>
                        </a:solidFill>
                      </a:endParaRPr>
                    </a:p>
                  </a:txBody>
                  <a:tcPr>
                    <a:solidFill>
                      <a:schemeClr val="bg1"/>
                    </a:solidFill>
                  </a:tcPr>
                </a:tc>
                <a:extLst>
                  <a:ext uri="{0D108BD9-81ED-4DB2-BD59-A6C34878D82A}">
                    <a16:rowId xmlns:a16="http://schemas.microsoft.com/office/drawing/2014/main" val="10001"/>
                  </a:ext>
                </a:extLst>
              </a:tr>
              <a:tr h="128174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800" b="1" kern="1200" dirty="0">
                        <a:solidFill>
                          <a:schemeClr val="bg1"/>
                        </a:solidFill>
                        <a:latin typeface="+mn-lt"/>
                        <a:ea typeface="+mn-ea"/>
                        <a:cs typeface="+mn-cs"/>
                      </a:endParaRPr>
                    </a:p>
                  </a:txBody>
                  <a:tcPr anchor="ctr">
                    <a:solidFill>
                      <a:srgbClr val="7F7F7F"/>
                    </a:solidFill>
                  </a:tcPr>
                </a:tc>
                <a:tc>
                  <a:txBody>
                    <a:bodyPr/>
                    <a:lstStyle/>
                    <a:p>
                      <a:pPr algn="ctr"/>
                      <a:r>
                        <a:rPr lang="de-DE" sz="1600" b="1" dirty="0">
                          <a:solidFill>
                            <a:schemeClr val="bg1"/>
                          </a:solidFill>
                        </a:rPr>
                        <a:t>Hybrid </a:t>
                      </a:r>
                    </a:p>
                    <a:p>
                      <a:pPr algn="ctr"/>
                      <a:r>
                        <a:rPr lang="de-DE" sz="1600" b="1" dirty="0">
                          <a:solidFill>
                            <a:schemeClr val="bg1"/>
                          </a:solidFill>
                        </a:rPr>
                        <a:t>Open Access</a:t>
                      </a:r>
                    </a:p>
                  </a:txBody>
                  <a:tcPr anchor="ctr">
                    <a:solidFill>
                      <a:schemeClr val="accent5"/>
                    </a:solidFill>
                  </a:tcPr>
                </a:tc>
                <a:tc>
                  <a:txBody>
                    <a:bodyPr/>
                    <a:lstStyle/>
                    <a:p>
                      <a:pPr marL="285750" indent="-285750">
                        <a:buFont typeface="Arial" panose="020B0604020202020204" pitchFamily="34" charset="0"/>
                        <a:buChar char="•"/>
                      </a:pPr>
                      <a:r>
                        <a:rPr lang="de-DE" sz="1400" b="0" u="none" dirty="0">
                          <a:ln>
                            <a:noFill/>
                          </a:ln>
                          <a:solidFill>
                            <a:schemeClr val="tx1"/>
                          </a:solidFill>
                        </a:rPr>
                        <a:t>Publisher‘s </a:t>
                      </a:r>
                      <a:r>
                        <a:rPr lang="de-DE" sz="1400" b="0" u="none" dirty="0" err="1">
                          <a:ln>
                            <a:noFill/>
                          </a:ln>
                          <a:solidFill>
                            <a:schemeClr val="tx1"/>
                          </a:solidFill>
                        </a:rPr>
                        <a:t>version</a:t>
                      </a:r>
                      <a:r>
                        <a:rPr lang="de-DE" sz="1400" b="0" u="none" dirty="0">
                          <a:ln>
                            <a:noFill/>
                          </a:ln>
                          <a:solidFill>
                            <a:schemeClr val="tx1"/>
                          </a:solidFill>
                        </a:rPr>
                        <a:t> </a:t>
                      </a:r>
                      <a:r>
                        <a:rPr lang="de-DE" sz="1400" b="0" dirty="0" err="1">
                          <a:ln>
                            <a:noFill/>
                          </a:ln>
                          <a:solidFill>
                            <a:schemeClr val="tx1"/>
                          </a:solidFill>
                        </a:rPr>
                        <a:t>immediately</a:t>
                      </a:r>
                      <a:r>
                        <a:rPr lang="de-DE" sz="1400" b="0" dirty="0">
                          <a:ln>
                            <a:noFill/>
                          </a:ln>
                          <a:solidFill>
                            <a:schemeClr val="tx1"/>
                          </a:solidFill>
                        </a:rPr>
                        <a:t> </a:t>
                      </a:r>
                      <a:r>
                        <a:rPr lang="de-DE" sz="1400" b="0" dirty="0" err="1">
                          <a:ln>
                            <a:noFill/>
                          </a:ln>
                          <a:solidFill>
                            <a:schemeClr val="tx1"/>
                          </a:solidFill>
                        </a:rPr>
                        <a:t>available</a:t>
                      </a:r>
                      <a:r>
                        <a:rPr lang="de-DE" sz="1400" b="0" baseline="0" dirty="0">
                          <a:ln>
                            <a:noFill/>
                          </a:ln>
                          <a:solidFill>
                            <a:schemeClr val="tx1"/>
                          </a:solidFill>
                        </a:rPr>
                        <a:t> </a:t>
                      </a:r>
                      <a:r>
                        <a:rPr lang="de-DE" sz="1400" b="0" baseline="0" dirty="0" err="1">
                          <a:ln>
                            <a:noFill/>
                          </a:ln>
                          <a:solidFill>
                            <a:schemeClr val="accent5"/>
                          </a:solidFill>
                        </a:rPr>
                        <a:t>without</a:t>
                      </a:r>
                      <a:r>
                        <a:rPr lang="de-DE" sz="1400" b="0" baseline="0" dirty="0">
                          <a:ln>
                            <a:noFill/>
                          </a:ln>
                          <a:solidFill>
                            <a:schemeClr val="accent5"/>
                          </a:solidFill>
                        </a:rPr>
                        <a:t> </a:t>
                      </a:r>
                      <a:r>
                        <a:rPr lang="de-DE" sz="1400" b="0" baseline="0" dirty="0" err="1">
                          <a:ln>
                            <a:noFill/>
                          </a:ln>
                          <a:solidFill>
                            <a:schemeClr val="accent5"/>
                          </a:solidFill>
                        </a:rPr>
                        <a:t>restrictions</a:t>
                      </a:r>
                      <a:r>
                        <a:rPr lang="de-DE" sz="1400" b="0" baseline="0" dirty="0">
                          <a:ln>
                            <a:noFill/>
                          </a:ln>
                          <a:solidFill>
                            <a:schemeClr val="tx1"/>
                          </a:solidFill>
                        </a:rPr>
                        <a:t> on </a:t>
                      </a:r>
                      <a:r>
                        <a:rPr lang="de-DE" sz="1400" b="0" baseline="0" dirty="0" err="1">
                          <a:ln>
                            <a:noFill/>
                          </a:ln>
                          <a:solidFill>
                            <a:schemeClr val="tx1"/>
                          </a:solidFill>
                        </a:rPr>
                        <a:t>publisher‘s</a:t>
                      </a:r>
                      <a:r>
                        <a:rPr lang="de-DE" sz="1400" b="0" baseline="0" dirty="0">
                          <a:ln>
                            <a:noFill/>
                          </a:ln>
                          <a:solidFill>
                            <a:schemeClr val="tx1"/>
                          </a:solidFill>
                        </a:rPr>
                        <a:t> </a:t>
                      </a:r>
                      <a:r>
                        <a:rPr lang="de-DE" sz="1400" b="0" baseline="0" dirty="0" err="1">
                          <a:ln>
                            <a:noFill/>
                          </a:ln>
                          <a:solidFill>
                            <a:schemeClr val="tx1"/>
                          </a:solidFill>
                        </a:rPr>
                        <a:t>website</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Possibly</a:t>
                      </a:r>
                      <a:r>
                        <a:rPr lang="de-DE" sz="1400" b="0" baseline="0" dirty="0">
                          <a:ln>
                            <a:noFill/>
                          </a:ln>
                          <a:solidFill>
                            <a:schemeClr val="tx1"/>
                          </a:solidFill>
                        </a:rPr>
                        <a:t> </a:t>
                      </a:r>
                      <a:r>
                        <a:rPr lang="de-DE" sz="1400" b="0" baseline="0" dirty="0" err="1">
                          <a:ln>
                            <a:noFill/>
                          </a:ln>
                          <a:solidFill>
                            <a:schemeClr val="tx1"/>
                          </a:solidFill>
                        </a:rPr>
                        <a:t>publication</a:t>
                      </a:r>
                      <a:r>
                        <a:rPr lang="de-DE" sz="1400" b="0" baseline="0" dirty="0">
                          <a:ln>
                            <a:noFill/>
                          </a:ln>
                          <a:solidFill>
                            <a:schemeClr val="tx1"/>
                          </a:solidFill>
                        </a:rPr>
                        <a:t> </a:t>
                      </a:r>
                      <a:r>
                        <a:rPr lang="de-DE" sz="1400" b="0" baseline="0" dirty="0" err="1">
                          <a:ln>
                            <a:noFill/>
                          </a:ln>
                          <a:solidFill>
                            <a:schemeClr val="tx1"/>
                          </a:solidFill>
                        </a:rPr>
                        <a:t>fees</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a:ln>
                            <a:noFill/>
                          </a:ln>
                          <a:solidFill>
                            <a:schemeClr val="accent5"/>
                          </a:solidFill>
                        </a:rPr>
                        <a:t>Additional </a:t>
                      </a:r>
                      <a:r>
                        <a:rPr lang="de-DE" sz="1400" b="0" baseline="0" dirty="0" err="1">
                          <a:ln>
                            <a:noFill/>
                          </a:ln>
                          <a:solidFill>
                            <a:schemeClr val="accent5"/>
                          </a:solidFill>
                        </a:rPr>
                        <a:t>charge</a:t>
                      </a:r>
                      <a:endParaRPr lang="de-DE" sz="1400" b="0" dirty="0">
                        <a:ln>
                          <a:noFill/>
                        </a:ln>
                        <a:solidFill>
                          <a:schemeClr val="accent5"/>
                        </a:solidFill>
                      </a:endParaRPr>
                    </a:p>
                    <a:p>
                      <a:pPr marL="285750" indent="-285750">
                        <a:buFont typeface="Arial" panose="020B0604020202020204" pitchFamily="34" charset="0"/>
                        <a:buChar char="•"/>
                      </a:pPr>
                      <a:r>
                        <a:rPr lang="de-DE" sz="1400" b="0" baseline="0" dirty="0" err="1">
                          <a:ln>
                            <a:noFill/>
                          </a:ln>
                          <a:solidFill>
                            <a:schemeClr val="accent5"/>
                          </a:solidFill>
                        </a:rPr>
                        <a:t>Author</a:t>
                      </a:r>
                      <a:r>
                        <a:rPr lang="de-DE" sz="1400" b="0" baseline="0" dirty="0">
                          <a:ln>
                            <a:noFill/>
                          </a:ln>
                          <a:solidFill>
                            <a:schemeClr val="accent5"/>
                          </a:solidFill>
                        </a:rPr>
                        <a:t> </a:t>
                      </a:r>
                      <a:r>
                        <a:rPr lang="de-DE" sz="1400" b="0" baseline="0" dirty="0" err="1">
                          <a:ln>
                            <a:noFill/>
                          </a:ln>
                          <a:solidFill>
                            <a:schemeClr val="accent5"/>
                          </a:solidFill>
                        </a:rPr>
                        <a:t>might</a:t>
                      </a:r>
                      <a:r>
                        <a:rPr lang="de-DE" sz="1400" b="0" baseline="0" dirty="0">
                          <a:ln>
                            <a:noFill/>
                          </a:ln>
                          <a:solidFill>
                            <a:schemeClr val="accent5"/>
                          </a:solidFill>
                        </a:rPr>
                        <a:t> </a:t>
                      </a:r>
                      <a:r>
                        <a:rPr lang="de-DE" sz="1400" b="0" baseline="0" dirty="0" err="1">
                          <a:ln>
                            <a:noFill/>
                          </a:ln>
                          <a:solidFill>
                            <a:schemeClr val="accent5"/>
                          </a:solidFill>
                        </a:rPr>
                        <a:t>transfer</a:t>
                      </a:r>
                      <a:r>
                        <a:rPr lang="de-DE" sz="1400" b="0" baseline="0" dirty="0">
                          <a:ln>
                            <a:noFill/>
                          </a:ln>
                          <a:solidFill>
                            <a:schemeClr val="accent5"/>
                          </a:solidFill>
                        </a:rPr>
                        <a:t> the </a:t>
                      </a:r>
                      <a:r>
                        <a:rPr lang="de-DE" sz="1400" b="0" baseline="0" dirty="0" err="1">
                          <a:ln>
                            <a:noFill/>
                          </a:ln>
                          <a:solidFill>
                            <a:schemeClr val="accent5"/>
                          </a:solidFill>
                        </a:rPr>
                        <a:t>copyright</a:t>
                      </a:r>
                      <a:endParaRPr lang="de-DE" sz="1400" b="0" baseline="0" dirty="0">
                        <a:ln>
                          <a:noFill/>
                        </a:ln>
                        <a:solidFill>
                          <a:schemeClr val="accent5"/>
                        </a:solidFill>
                      </a:endParaRPr>
                    </a:p>
                  </a:txBody>
                  <a:tcPr>
                    <a:solidFill>
                      <a:schemeClr val="bg1"/>
                    </a:solidFill>
                  </a:tcPr>
                </a:tc>
                <a:extLst>
                  <a:ext uri="{0D108BD9-81ED-4DB2-BD59-A6C34878D82A}">
                    <a16:rowId xmlns:a16="http://schemas.microsoft.com/office/drawing/2014/main" val="10002"/>
                  </a:ext>
                </a:extLst>
              </a:tr>
              <a:tr h="1281742">
                <a:tc vMerge="1">
                  <a:txBody>
                    <a:bodyPr/>
                    <a:lstStyle/>
                    <a:p>
                      <a:pPr algn="ctr"/>
                      <a:endParaRPr lang="de-DE" b="1" dirty="0">
                        <a:solidFill>
                          <a:schemeClr val="bg1"/>
                        </a:solidFill>
                      </a:endParaRPr>
                    </a:p>
                  </a:txBody>
                  <a:tcPr anchor="ctr">
                    <a:solidFill>
                      <a:srgbClr val="7F7F7F"/>
                    </a:solidFill>
                  </a:tcPr>
                </a:tc>
                <a:tc>
                  <a:txBody>
                    <a:bodyPr/>
                    <a:lstStyle/>
                    <a:p>
                      <a:pPr algn="ctr"/>
                      <a:r>
                        <a:rPr lang="de-DE" sz="1600" b="1" dirty="0">
                          <a:solidFill>
                            <a:schemeClr val="bg1"/>
                          </a:solidFill>
                        </a:rPr>
                        <a:t>Closed </a:t>
                      </a:r>
                    </a:p>
                    <a:p>
                      <a:pPr algn="ctr"/>
                      <a:r>
                        <a:rPr lang="de-DE" sz="1600" b="1" dirty="0">
                          <a:solidFill>
                            <a:schemeClr val="bg1"/>
                          </a:solidFill>
                        </a:rPr>
                        <a:t>Access</a:t>
                      </a:r>
                    </a:p>
                  </a:txBody>
                  <a:tcPr anchor="ctr">
                    <a:solidFill>
                      <a:srgbClr val="7F7F7F"/>
                    </a:solidFill>
                  </a:tcPr>
                </a:tc>
                <a:tc>
                  <a:txBody>
                    <a:bodyPr/>
                    <a:lstStyle/>
                    <a:p>
                      <a:pPr marL="285750" indent="-285750">
                        <a:buFont typeface="Arial" panose="020B0604020202020204" pitchFamily="34" charset="0"/>
                        <a:buChar char="•"/>
                      </a:pPr>
                      <a:r>
                        <a:rPr lang="de-DE" sz="1400" b="0" u="none" dirty="0">
                          <a:ln>
                            <a:noFill/>
                          </a:ln>
                          <a:solidFill>
                            <a:schemeClr val="tx1"/>
                          </a:solidFill>
                        </a:rPr>
                        <a:t>Publisher‘s </a:t>
                      </a:r>
                      <a:r>
                        <a:rPr lang="de-DE" sz="1400" b="0" u="none" dirty="0" err="1">
                          <a:ln>
                            <a:noFill/>
                          </a:ln>
                          <a:solidFill>
                            <a:schemeClr val="tx1"/>
                          </a:solidFill>
                        </a:rPr>
                        <a:t>version</a:t>
                      </a:r>
                      <a:r>
                        <a:rPr lang="de-DE" sz="1400" b="0" u="none" dirty="0">
                          <a:ln>
                            <a:noFill/>
                          </a:ln>
                          <a:solidFill>
                            <a:schemeClr val="tx1"/>
                          </a:solidFill>
                        </a:rPr>
                        <a:t> </a:t>
                      </a:r>
                      <a:r>
                        <a:rPr lang="de-DE" sz="1400" b="0" dirty="0" err="1">
                          <a:ln>
                            <a:noFill/>
                          </a:ln>
                          <a:solidFill>
                            <a:schemeClr val="tx1"/>
                          </a:solidFill>
                        </a:rPr>
                        <a:t>immediately</a:t>
                      </a:r>
                      <a:r>
                        <a:rPr lang="de-DE" sz="1400" b="0" dirty="0">
                          <a:ln>
                            <a:noFill/>
                          </a:ln>
                          <a:solidFill>
                            <a:schemeClr val="tx1"/>
                          </a:solidFill>
                        </a:rPr>
                        <a:t> </a:t>
                      </a:r>
                      <a:r>
                        <a:rPr lang="de-DE" sz="1400" b="0" dirty="0" err="1">
                          <a:ln>
                            <a:noFill/>
                          </a:ln>
                          <a:solidFill>
                            <a:schemeClr val="tx1"/>
                          </a:solidFill>
                        </a:rPr>
                        <a:t>available</a:t>
                      </a:r>
                      <a:r>
                        <a:rPr lang="de-DE" sz="1400" b="0" baseline="0" dirty="0">
                          <a:ln>
                            <a:noFill/>
                          </a:ln>
                          <a:solidFill>
                            <a:schemeClr val="tx1"/>
                          </a:solidFill>
                        </a:rPr>
                        <a:t> </a:t>
                      </a:r>
                      <a:r>
                        <a:rPr lang="de-DE" sz="1400" b="0" baseline="0" dirty="0">
                          <a:ln>
                            <a:noFill/>
                          </a:ln>
                          <a:solidFill>
                            <a:schemeClr val="bg1">
                              <a:lumMod val="50000"/>
                            </a:schemeClr>
                          </a:solidFill>
                        </a:rPr>
                        <a:t>for </a:t>
                      </a:r>
                      <a:r>
                        <a:rPr lang="de-DE" sz="1400" b="0" baseline="0" dirty="0" err="1">
                          <a:ln>
                            <a:noFill/>
                          </a:ln>
                          <a:solidFill>
                            <a:schemeClr val="bg1">
                              <a:lumMod val="50000"/>
                            </a:schemeClr>
                          </a:solidFill>
                        </a:rPr>
                        <a:t>subscribers</a:t>
                      </a:r>
                      <a:r>
                        <a:rPr lang="de-DE" sz="1400" b="0" baseline="0" dirty="0">
                          <a:ln>
                            <a:noFill/>
                          </a:ln>
                          <a:solidFill>
                            <a:schemeClr val="tx1"/>
                          </a:solidFill>
                        </a:rPr>
                        <a:t> on </a:t>
                      </a:r>
                      <a:r>
                        <a:rPr lang="de-DE" sz="1400" b="0" baseline="0" dirty="0" err="1">
                          <a:ln>
                            <a:noFill/>
                          </a:ln>
                          <a:solidFill>
                            <a:schemeClr val="tx1"/>
                          </a:solidFill>
                        </a:rPr>
                        <a:t>publisher‘s</a:t>
                      </a:r>
                      <a:r>
                        <a:rPr lang="de-DE" sz="1400" b="0" baseline="0" dirty="0">
                          <a:ln>
                            <a:noFill/>
                          </a:ln>
                          <a:solidFill>
                            <a:schemeClr val="tx1"/>
                          </a:solidFill>
                        </a:rPr>
                        <a:t> </a:t>
                      </a:r>
                      <a:r>
                        <a:rPr lang="de-DE" sz="1400" b="0" baseline="0" dirty="0" err="1">
                          <a:ln>
                            <a:noFill/>
                          </a:ln>
                          <a:solidFill>
                            <a:schemeClr val="tx1"/>
                          </a:solidFill>
                        </a:rPr>
                        <a:t>website</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Possibly</a:t>
                      </a:r>
                      <a:r>
                        <a:rPr lang="de-DE" sz="1400" b="0" baseline="0" dirty="0">
                          <a:ln>
                            <a:noFill/>
                          </a:ln>
                          <a:solidFill>
                            <a:schemeClr val="tx1"/>
                          </a:solidFill>
                        </a:rPr>
                        <a:t> </a:t>
                      </a:r>
                      <a:r>
                        <a:rPr lang="de-DE" sz="1400" b="0" baseline="0" dirty="0" err="1">
                          <a:ln>
                            <a:noFill/>
                          </a:ln>
                          <a:solidFill>
                            <a:schemeClr val="tx1"/>
                          </a:solidFill>
                        </a:rPr>
                        <a:t>publication</a:t>
                      </a:r>
                      <a:r>
                        <a:rPr lang="de-DE" sz="1400" b="0" baseline="0" dirty="0">
                          <a:ln>
                            <a:noFill/>
                          </a:ln>
                          <a:solidFill>
                            <a:schemeClr val="tx1"/>
                          </a:solidFill>
                        </a:rPr>
                        <a:t> </a:t>
                      </a:r>
                      <a:r>
                        <a:rPr lang="de-DE" sz="1400" b="0" baseline="0" dirty="0" err="1">
                          <a:ln>
                            <a:noFill/>
                          </a:ln>
                          <a:solidFill>
                            <a:schemeClr val="tx1"/>
                          </a:solidFill>
                        </a:rPr>
                        <a:t>fees</a:t>
                      </a:r>
                      <a:endParaRPr lang="de-DE" sz="1400" b="0" baseline="0" dirty="0">
                        <a:ln>
                          <a:noFill/>
                        </a:ln>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baseline="0" dirty="0" err="1">
                          <a:ln>
                            <a:noFill/>
                          </a:ln>
                          <a:solidFill>
                            <a:schemeClr val="tx1"/>
                          </a:solidFill>
                        </a:rPr>
                        <a:t>No</a:t>
                      </a:r>
                      <a:r>
                        <a:rPr lang="de-DE" sz="1400" b="0" baseline="0" dirty="0">
                          <a:ln>
                            <a:noFill/>
                          </a:ln>
                          <a:solidFill>
                            <a:schemeClr val="tx1"/>
                          </a:solidFill>
                        </a:rPr>
                        <a:t> additional </a:t>
                      </a:r>
                      <a:r>
                        <a:rPr lang="de-DE" sz="1400" b="0" baseline="0" dirty="0" err="1">
                          <a:ln>
                            <a:noFill/>
                          </a:ln>
                          <a:solidFill>
                            <a:schemeClr val="tx1"/>
                          </a:solidFill>
                        </a:rPr>
                        <a:t>charge</a:t>
                      </a:r>
                      <a:endParaRPr lang="de-DE" sz="1400" b="0" baseline="0" dirty="0">
                        <a:ln>
                          <a:noFill/>
                        </a:ln>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baseline="0" dirty="0" err="1">
                          <a:ln>
                            <a:noFill/>
                          </a:ln>
                          <a:solidFill>
                            <a:schemeClr val="tx1"/>
                          </a:solidFill>
                        </a:rPr>
                        <a:t>Author</a:t>
                      </a:r>
                      <a:r>
                        <a:rPr lang="de-DE" sz="1400" b="0" baseline="0" dirty="0">
                          <a:ln>
                            <a:noFill/>
                          </a:ln>
                          <a:solidFill>
                            <a:schemeClr val="tx1"/>
                          </a:solidFill>
                        </a:rPr>
                        <a:t> </a:t>
                      </a:r>
                      <a:r>
                        <a:rPr lang="de-DE" sz="1400" b="0" baseline="0" dirty="0" err="1">
                          <a:ln>
                            <a:noFill/>
                          </a:ln>
                          <a:solidFill>
                            <a:schemeClr val="tx1"/>
                          </a:solidFill>
                        </a:rPr>
                        <a:t>transfers</a:t>
                      </a:r>
                      <a:r>
                        <a:rPr lang="de-DE" sz="1400" b="0" baseline="0" dirty="0">
                          <a:ln>
                            <a:noFill/>
                          </a:ln>
                          <a:solidFill>
                            <a:schemeClr val="tx1"/>
                          </a:solidFill>
                        </a:rPr>
                        <a:t> </a:t>
                      </a:r>
                      <a:r>
                        <a:rPr lang="de-DE" sz="1400" b="0" baseline="0" dirty="0" err="1">
                          <a:ln>
                            <a:noFill/>
                          </a:ln>
                          <a:solidFill>
                            <a:schemeClr val="tx1"/>
                          </a:solidFill>
                        </a:rPr>
                        <a:t>the</a:t>
                      </a:r>
                      <a:r>
                        <a:rPr lang="de-DE" sz="1400" b="0" baseline="0" dirty="0">
                          <a:ln>
                            <a:noFill/>
                          </a:ln>
                          <a:solidFill>
                            <a:schemeClr val="tx1"/>
                          </a:solidFill>
                        </a:rPr>
                        <a:t> </a:t>
                      </a:r>
                      <a:r>
                        <a:rPr lang="de-DE" sz="1400" b="0" baseline="0" dirty="0" err="1">
                          <a:ln>
                            <a:noFill/>
                          </a:ln>
                          <a:solidFill>
                            <a:schemeClr val="tx1"/>
                          </a:solidFill>
                        </a:rPr>
                        <a:t>copyright</a:t>
                      </a:r>
                      <a:endParaRPr lang="de-DE" sz="1400" b="0" baseline="0" dirty="0">
                        <a:ln>
                          <a:noFill/>
                        </a:ln>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baseline="0" dirty="0" err="1">
                          <a:ln>
                            <a:noFill/>
                          </a:ln>
                          <a:solidFill>
                            <a:schemeClr val="tx1"/>
                          </a:solidFill>
                        </a:rPr>
                        <a:t>Permissions</a:t>
                      </a:r>
                      <a:r>
                        <a:rPr lang="de-DE" sz="1400" b="0" baseline="0" dirty="0">
                          <a:ln>
                            <a:noFill/>
                          </a:ln>
                          <a:solidFill>
                            <a:schemeClr val="tx1"/>
                          </a:solidFill>
                        </a:rPr>
                        <a:t> </a:t>
                      </a:r>
                      <a:r>
                        <a:rPr lang="de-DE" sz="1400" b="0" baseline="0" dirty="0" err="1">
                          <a:ln>
                            <a:noFill/>
                          </a:ln>
                          <a:solidFill>
                            <a:schemeClr val="tx1"/>
                          </a:solidFill>
                        </a:rPr>
                        <a:t>for</a:t>
                      </a:r>
                      <a:r>
                        <a:rPr lang="de-DE" sz="1400" b="0" baseline="0" dirty="0">
                          <a:ln>
                            <a:noFill/>
                          </a:ln>
                          <a:solidFill>
                            <a:schemeClr val="tx1"/>
                          </a:solidFill>
                        </a:rPr>
                        <a:t> </a:t>
                      </a:r>
                      <a:r>
                        <a:rPr lang="de-DE" sz="1400" b="0" baseline="0" dirty="0" err="1">
                          <a:ln>
                            <a:noFill/>
                          </a:ln>
                          <a:solidFill>
                            <a:schemeClr val="tx1"/>
                          </a:solidFill>
                        </a:rPr>
                        <a:t>re-use</a:t>
                      </a:r>
                      <a:r>
                        <a:rPr lang="de-DE" sz="1400" b="0" baseline="0" dirty="0">
                          <a:ln>
                            <a:noFill/>
                          </a:ln>
                          <a:solidFill>
                            <a:schemeClr val="tx1"/>
                          </a:solidFill>
                        </a:rPr>
                        <a:t> </a:t>
                      </a:r>
                      <a:r>
                        <a:rPr lang="de-DE" sz="1400" b="0" baseline="0" dirty="0" err="1">
                          <a:ln>
                            <a:noFill/>
                          </a:ln>
                          <a:solidFill>
                            <a:schemeClr val="tx1"/>
                          </a:solidFill>
                        </a:rPr>
                        <a:t>necessary</a:t>
                      </a:r>
                      <a:endParaRPr lang="de-DE" sz="1400" b="0" baseline="0" dirty="0">
                        <a:ln>
                          <a:noFill/>
                        </a:ln>
                        <a:solidFill>
                          <a:schemeClr val="tx1"/>
                        </a:solidFill>
                      </a:endParaRPr>
                    </a:p>
                  </a:txBody>
                  <a:tcPr>
                    <a:solidFill>
                      <a:schemeClr val="bg1"/>
                    </a:solidFill>
                  </a:tcPr>
                </a:tc>
                <a:extLst>
                  <a:ext uri="{0D108BD9-81ED-4DB2-BD59-A6C34878D82A}">
                    <a16:rowId xmlns:a16="http://schemas.microsoft.com/office/drawing/2014/main" val="10003"/>
                  </a:ext>
                </a:extLst>
              </a:tr>
            </a:tbl>
          </a:graphicData>
        </a:graphic>
      </p:graphicFrame>
      <p:sp>
        <p:nvSpPr>
          <p:cNvPr id="4" name="Rechteck 3"/>
          <p:cNvSpPr/>
          <p:nvPr/>
        </p:nvSpPr>
        <p:spPr>
          <a:xfrm>
            <a:off x="35600" y="2780928"/>
            <a:ext cx="8640856"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Tree>
    <p:extLst>
      <p:ext uri="{BB962C8B-B14F-4D97-AF65-F5344CB8AC3E}">
        <p14:creationId xmlns:p14="http://schemas.microsoft.com/office/powerpoint/2010/main" val="336317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4235173008"/>
              </p:ext>
            </p:extLst>
          </p:nvPr>
        </p:nvGraphicFramePr>
        <p:xfrm>
          <a:off x="251520" y="260648"/>
          <a:ext cx="8568952" cy="6498568"/>
        </p:xfrm>
        <a:graphic>
          <a:graphicData uri="http://schemas.openxmlformats.org/drawingml/2006/table">
            <a:tbl>
              <a:tblPr firstRow="1" bandRow="1">
                <a:tableStyleId>{5C22544A-7EE6-4342-B048-85BDC9FD1C3A}</a:tableStyleId>
              </a:tblPr>
              <a:tblGrid>
                <a:gridCol w="1886743">
                  <a:extLst>
                    <a:ext uri="{9D8B030D-6E8A-4147-A177-3AD203B41FA5}">
                      <a16:colId xmlns:a16="http://schemas.microsoft.com/office/drawing/2014/main" val="20000"/>
                    </a:ext>
                  </a:extLst>
                </a:gridCol>
                <a:gridCol w="2201198">
                  <a:extLst>
                    <a:ext uri="{9D8B030D-6E8A-4147-A177-3AD203B41FA5}">
                      <a16:colId xmlns:a16="http://schemas.microsoft.com/office/drawing/2014/main" val="20001"/>
                    </a:ext>
                  </a:extLst>
                </a:gridCol>
                <a:gridCol w="4481011">
                  <a:extLst>
                    <a:ext uri="{9D8B030D-6E8A-4147-A177-3AD203B41FA5}">
                      <a16:colId xmlns:a16="http://schemas.microsoft.com/office/drawing/2014/main" val="20002"/>
                    </a:ext>
                  </a:extLst>
                </a:gridCol>
              </a:tblGrid>
              <a:tr h="1281742">
                <a:tc rowSpan="2">
                  <a:txBody>
                    <a:bodyPr/>
                    <a:lstStyle/>
                    <a:p>
                      <a:pPr algn="ctr"/>
                      <a:r>
                        <a:rPr lang="de-DE" dirty="0">
                          <a:ln>
                            <a:noFill/>
                          </a:ln>
                          <a:solidFill>
                            <a:schemeClr val="tx1"/>
                          </a:solidFill>
                        </a:rPr>
                        <a:t>Open Access Journals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de-DE" sz="1600" b="0" dirty="0">
                        <a:ln>
                          <a:noFill/>
                        </a:ln>
                        <a:solidFill>
                          <a:schemeClr val="tx1"/>
                        </a:solidFill>
                      </a:endParaRPr>
                    </a:p>
                    <a:p>
                      <a:pPr algn="ctr"/>
                      <a:r>
                        <a:rPr lang="de-DE" sz="1600" b="0" dirty="0">
                          <a:ln>
                            <a:noFill/>
                          </a:ln>
                          <a:solidFill>
                            <a:schemeClr val="tx1"/>
                          </a:solidFill>
                        </a:rPr>
                        <a:t>Diamond </a:t>
                      </a:r>
                    </a:p>
                    <a:p>
                      <a:pPr algn="ctr"/>
                      <a:r>
                        <a:rPr lang="de-DE" sz="1600" b="0" dirty="0">
                          <a:ln>
                            <a:noFill/>
                          </a:ln>
                          <a:solidFill>
                            <a:schemeClr val="tx1"/>
                          </a:solidFill>
                        </a:rPr>
                        <a:t>Open Access</a:t>
                      </a:r>
                    </a:p>
                    <a:p>
                      <a:pPr algn="ctr"/>
                      <a:endParaRPr lang="de-DE" sz="1600" dirty="0">
                        <a:ln>
                          <a:noFill/>
                        </a:ln>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de-DE" sz="1400" b="0" u="none" dirty="0" err="1">
                          <a:ln>
                            <a:noFill/>
                          </a:ln>
                          <a:solidFill>
                            <a:schemeClr val="tx1"/>
                          </a:solidFill>
                        </a:rPr>
                        <a:t>Publisher‘s</a:t>
                      </a:r>
                      <a:r>
                        <a:rPr lang="de-DE" sz="1400" b="0" u="none" dirty="0">
                          <a:ln>
                            <a:noFill/>
                          </a:ln>
                          <a:solidFill>
                            <a:schemeClr val="tx1"/>
                          </a:solidFill>
                        </a:rPr>
                        <a:t> </a:t>
                      </a:r>
                      <a:r>
                        <a:rPr lang="de-DE" sz="1400" b="0" u="none" dirty="0" err="1">
                          <a:ln>
                            <a:noFill/>
                          </a:ln>
                          <a:solidFill>
                            <a:schemeClr val="tx1"/>
                          </a:solidFill>
                        </a:rPr>
                        <a:t>version</a:t>
                      </a:r>
                      <a:r>
                        <a:rPr lang="de-DE" sz="1400" b="0" u="none" dirty="0">
                          <a:ln>
                            <a:noFill/>
                          </a:ln>
                          <a:solidFill>
                            <a:schemeClr val="tx1"/>
                          </a:solidFill>
                        </a:rPr>
                        <a:t> </a:t>
                      </a:r>
                      <a:r>
                        <a:rPr lang="de-DE" sz="1400" b="0" dirty="0" err="1">
                          <a:ln>
                            <a:noFill/>
                          </a:ln>
                          <a:solidFill>
                            <a:schemeClr val="tx1"/>
                          </a:solidFill>
                        </a:rPr>
                        <a:t>immediately</a:t>
                      </a:r>
                      <a:r>
                        <a:rPr lang="de-DE" sz="1400" b="0" baseline="0" dirty="0">
                          <a:ln>
                            <a:noFill/>
                          </a:ln>
                          <a:solidFill>
                            <a:schemeClr val="tx1"/>
                          </a:solidFill>
                        </a:rPr>
                        <a:t> </a:t>
                      </a:r>
                      <a:r>
                        <a:rPr lang="de-DE" sz="1400" b="0" dirty="0" err="1">
                          <a:ln>
                            <a:noFill/>
                          </a:ln>
                          <a:solidFill>
                            <a:schemeClr val="tx1"/>
                          </a:solidFill>
                        </a:rPr>
                        <a:t>available</a:t>
                      </a:r>
                      <a:r>
                        <a:rPr lang="de-DE" sz="1400" b="0" dirty="0">
                          <a:ln>
                            <a:noFill/>
                          </a:ln>
                          <a:solidFill>
                            <a:schemeClr val="tx1"/>
                          </a:solidFill>
                        </a:rPr>
                        <a:t> </a:t>
                      </a:r>
                      <a:r>
                        <a:rPr lang="de-DE" sz="1400" b="0" kern="1200" baseline="0" dirty="0" err="1">
                          <a:ln>
                            <a:noFill/>
                          </a:ln>
                          <a:solidFill>
                            <a:schemeClr val="bg1">
                              <a:lumMod val="50000"/>
                            </a:schemeClr>
                          </a:solidFill>
                          <a:latin typeface="+mn-lt"/>
                          <a:ea typeface="+mn-ea"/>
                          <a:cs typeface="+mn-cs"/>
                        </a:rPr>
                        <a:t>without</a:t>
                      </a:r>
                      <a:r>
                        <a:rPr lang="de-DE" sz="1400" b="0" kern="1200" baseline="0" dirty="0">
                          <a:ln>
                            <a:noFill/>
                          </a:ln>
                          <a:solidFill>
                            <a:schemeClr val="bg1">
                              <a:lumMod val="50000"/>
                            </a:schemeClr>
                          </a:solidFill>
                          <a:latin typeface="+mn-lt"/>
                          <a:ea typeface="+mn-ea"/>
                          <a:cs typeface="+mn-cs"/>
                        </a:rPr>
                        <a:t> </a:t>
                      </a:r>
                      <a:r>
                        <a:rPr lang="de-DE" sz="1400" b="0" kern="1200" baseline="0" dirty="0" err="1">
                          <a:ln>
                            <a:noFill/>
                          </a:ln>
                          <a:solidFill>
                            <a:schemeClr val="bg1">
                              <a:lumMod val="50000"/>
                            </a:schemeClr>
                          </a:solidFill>
                          <a:latin typeface="+mn-lt"/>
                          <a:ea typeface="+mn-ea"/>
                          <a:cs typeface="+mn-cs"/>
                        </a:rPr>
                        <a:t>restrictions</a:t>
                      </a:r>
                      <a:r>
                        <a:rPr lang="de-DE" sz="1400" b="0" kern="1200" baseline="0" dirty="0">
                          <a:ln>
                            <a:noFill/>
                          </a:ln>
                          <a:solidFill>
                            <a:schemeClr val="bg1">
                              <a:lumMod val="50000"/>
                            </a:schemeClr>
                          </a:solidFill>
                          <a:latin typeface="+mn-lt"/>
                          <a:ea typeface="+mn-ea"/>
                          <a:cs typeface="+mn-cs"/>
                        </a:rPr>
                        <a:t> </a:t>
                      </a:r>
                      <a:r>
                        <a:rPr lang="de-DE" sz="1400" b="0" baseline="0" dirty="0">
                          <a:ln>
                            <a:noFill/>
                          </a:ln>
                          <a:solidFill>
                            <a:schemeClr val="tx1"/>
                          </a:solidFill>
                        </a:rPr>
                        <a:t>on </a:t>
                      </a:r>
                      <a:r>
                        <a:rPr lang="de-DE" sz="1400" b="0" baseline="0" dirty="0" err="1">
                          <a:ln>
                            <a:noFill/>
                          </a:ln>
                          <a:solidFill>
                            <a:schemeClr val="tx1"/>
                          </a:solidFill>
                        </a:rPr>
                        <a:t>publisher‘s</a:t>
                      </a:r>
                      <a:r>
                        <a:rPr lang="de-DE" sz="1400" b="0" baseline="0" dirty="0">
                          <a:ln>
                            <a:noFill/>
                          </a:ln>
                          <a:solidFill>
                            <a:schemeClr val="tx1"/>
                          </a:solidFill>
                        </a:rPr>
                        <a:t> </a:t>
                      </a:r>
                      <a:r>
                        <a:rPr lang="de-DE" sz="1400" b="0" baseline="0" dirty="0" err="1">
                          <a:ln>
                            <a:noFill/>
                          </a:ln>
                          <a:solidFill>
                            <a:schemeClr val="tx1"/>
                          </a:solidFill>
                        </a:rPr>
                        <a:t>website</a:t>
                      </a:r>
                      <a:endParaRPr lang="de-DE" sz="1400" b="0" baseline="0" dirty="0">
                        <a:ln>
                          <a:noFill/>
                        </a:ln>
                        <a:solidFill>
                          <a:schemeClr val="tx1"/>
                        </a:solidFill>
                      </a:endParaRPr>
                    </a:p>
                    <a:p>
                      <a:pPr marL="285750" indent="-285750">
                        <a:buFont typeface="Arial" panose="020B0604020202020204" pitchFamily="34" charset="0"/>
                        <a:buChar char="•"/>
                      </a:pPr>
                      <a:r>
                        <a:rPr lang="de-DE" sz="1400" b="0" kern="1200" baseline="0" dirty="0" err="1">
                          <a:ln>
                            <a:noFill/>
                          </a:ln>
                          <a:solidFill>
                            <a:schemeClr val="bg1">
                              <a:lumMod val="50000"/>
                            </a:schemeClr>
                          </a:solidFill>
                          <a:latin typeface="+mn-lt"/>
                          <a:ea typeface="+mn-ea"/>
                          <a:cs typeface="+mn-cs"/>
                        </a:rPr>
                        <a:t>No</a:t>
                      </a:r>
                      <a:r>
                        <a:rPr lang="de-DE" sz="1400" b="0" kern="1200" baseline="0" dirty="0">
                          <a:ln>
                            <a:noFill/>
                          </a:ln>
                          <a:solidFill>
                            <a:schemeClr val="bg1">
                              <a:lumMod val="50000"/>
                            </a:schemeClr>
                          </a:solidFill>
                          <a:latin typeface="+mn-lt"/>
                          <a:ea typeface="+mn-ea"/>
                          <a:cs typeface="+mn-cs"/>
                        </a:rPr>
                        <a:t> </a:t>
                      </a:r>
                      <a:r>
                        <a:rPr lang="de-DE" sz="1400" b="0" kern="1200" baseline="0" dirty="0" err="1">
                          <a:ln>
                            <a:noFill/>
                          </a:ln>
                          <a:solidFill>
                            <a:schemeClr val="bg1">
                              <a:lumMod val="50000"/>
                            </a:schemeClr>
                          </a:solidFill>
                          <a:latin typeface="+mn-lt"/>
                          <a:ea typeface="+mn-ea"/>
                          <a:cs typeface="+mn-cs"/>
                        </a:rPr>
                        <a:t>Article</a:t>
                      </a:r>
                      <a:r>
                        <a:rPr lang="de-DE" sz="1400" b="0" kern="1200" baseline="0" dirty="0">
                          <a:ln>
                            <a:noFill/>
                          </a:ln>
                          <a:solidFill>
                            <a:schemeClr val="bg1">
                              <a:lumMod val="50000"/>
                            </a:schemeClr>
                          </a:solidFill>
                          <a:latin typeface="+mn-lt"/>
                          <a:ea typeface="+mn-ea"/>
                          <a:cs typeface="+mn-cs"/>
                        </a:rPr>
                        <a:t> Processing Charge</a:t>
                      </a:r>
                    </a:p>
                    <a:p>
                      <a:pPr marL="285750" indent="-285750">
                        <a:buFont typeface="Arial" panose="020B0604020202020204" pitchFamily="34" charset="0"/>
                        <a:buChar char="•"/>
                      </a:pPr>
                      <a:r>
                        <a:rPr lang="de-DE" sz="1400" b="0" baseline="0" dirty="0" err="1">
                          <a:ln>
                            <a:noFill/>
                          </a:ln>
                          <a:solidFill>
                            <a:schemeClr val="tx1"/>
                          </a:solidFill>
                        </a:rPr>
                        <a:t>No</a:t>
                      </a:r>
                      <a:r>
                        <a:rPr lang="de-DE" sz="1400" b="0" baseline="0" dirty="0">
                          <a:ln>
                            <a:noFill/>
                          </a:ln>
                          <a:solidFill>
                            <a:schemeClr val="tx1"/>
                          </a:solidFill>
                        </a:rPr>
                        <a:t> additional </a:t>
                      </a:r>
                      <a:r>
                        <a:rPr lang="de-DE" sz="1400" b="0" baseline="0" dirty="0" err="1">
                          <a:ln>
                            <a:noFill/>
                          </a:ln>
                          <a:solidFill>
                            <a:schemeClr val="tx1"/>
                          </a:solidFill>
                        </a:rPr>
                        <a:t>charge</a:t>
                      </a:r>
                      <a:endParaRPr lang="de-DE" sz="1400" b="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Author</a:t>
                      </a:r>
                      <a:r>
                        <a:rPr lang="de-DE" sz="1400" b="0" baseline="0" dirty="0">
                          <a:ln>
                            <a:noFill/>
                          </a:ln>
                          <a:solidFill>
                            <a:schemeClr val="tx1"/>
                          </a:solidFill>
                        </a:rPr>
                        <a:t> </a:t>
                      </a:r>
                      <a:r>
                        <a:rPr lang="de-DE" sz="1400" b="0" baseline="0" dirty="0" err="1">
                          <a:ln>
                            <a:noFill/>
                          </a:ln>
                          <a:solidFill>
                            <a:schemeClr val="tx1"/>
                          </a:solidFill>
                        </a:rPr>
                        <a:t>retains</a:t>
                      </a:r>
                      <a:r>
                        <a:rPr lang="de-DE" sz="1400" b="0" baseline="0" dirty="0">
                          <a:ln>
                            <a:noFill/>
                          </a:ln>
                          <a:solidFill>
                            <a:schemeClr val="tx1"/>
                          </a:solidFill>
                        </a:rPr>
                        <a:t> </a:t>
                      </a:r>
                      <a:r>
                        <a:rPr lang="de-DE" sz="1400" b="0" baseline="0" dirty="0" err="1">
                          <a:ln>
                            <a:noFill/>
                          </a:ln>
                          <a:solidFill>
                            <a:schemeClr val="tx1"/>
                          </a:solidFill>
                        </a:rPr>
                        <a:t>the</a:t>
                      </a:r>
                      <a:r>
                        <a:rPr lang="de-DE" sz="1400" b="0" baseline="0" dirty="0">
                          <a:ln>
                            <a:noFill/>
                          </a:ln>
                          <a:solidFill>
                            <a:schemeClr val="tx1"/>
                          </a:solidFill>
                        </a:rPr>
                        <a:t> </a:t>
                      </a:r>
                      <a:r>
                        <a:rPr lang="de-DE" sz="1400" b="0" baseline="0" dirty="0" err="1">
                          <a:ln>
                            <a:noFill/>
                          </a:ln>
                          <a:solidFill>
                            <a:schemeClr val="tx1"/>
                          </a:solidFill>
                        </a:rPr>
                        <a:t>copyright</a:t>
                      </a:r>
                      <a:endParaRPr lang="de-DE" sz="1400" b="0" baseline="0" dirty="0">
                        <a:ln>
                          <a:noFill/>
                        </a:ln>
                        <a:solidFill>
                          <a:schemeClr val="tx1"/>
                        </a:solidFill>
                      </a:endParaRPr>
                    </a:p>
                  </a:txBody>
                  <a:tcPr>
                    <a:solidFill>
                      <a:schemeClr val="bg1"/>
                    </a:solidFill>
                  </a:tcPr>
                </a:tc>
                <a:extLst>
                  <a:ext uri="{0D108BD9-81ED-4DB2-BD59-A6C34878D82A}">
                    <a16:rowId xmlns:a16="http://schemas.microsoft.com/office/drawing/2014/main" val="4172270585"/>
                  </a:ext>
                </a:extLst>
              </a:tr>
              <a:tr h="1281742">
                <a:tc vMerge="1">
                  <a:txBody>
                    <a:bodyPr/>
                    <a:lstStyle/>
                    <a:p>
                      <a:pPr algn="ctr"/>
                      <a:endParaRPr lang="de-DE" dirty="0">
                        <a:ln>
                          <a:noFill/>
                        </a:ln>
                      </a:endParaRPr>
                    </a:p>
                  </a:txBody>
                  <a:tcPr anchor="ctr">
                    <a:solidFill>
                      <a:srgbClr val="FFC000"/>
                    </a:solidFill>
                  </a:tcPr>
                </a:tc>
                <a:tc>
                  <a:txBody>
                    <a:bodyPr/>
                    <a:lstStyle/>
                    <a:p>
                      <a:pPr algn="ctr"/>
                      <a:r>
                        <a:rPr lang="de-DE" sz="1600" dirty="0">
                          <a:ln>
                            <a:noFill/>
                          </a:ln>
                        </a:rPr>
                        <a:t>Gold </a:t>
                      </a:r>
                    </a:p>
                    <a:p>
                      <a:pPr algn="ctr"/>
                      <a:r>
                        <a:rPr lang="de-DE" sz="1600" dirty="0">
                          <a:ln>
                            <a:noFill/>
                          </a:ln>
                        </a:rPr>
                        <a:t>Open Access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285750" indent="-285750">
                        <a:buFont typeface="Arial" panose="020B0604020202020204" pitchFamily="34" charset="0"/>
                        <a:buChar char="•"/>
                      </a:pPr>
                      <a:r>
                        <a:rPr lang="de-DE" sz="1400" b="0" u="none" dirty="0">
                          <a:ln>
                            <a:noFill/>
                          </a:ln>
                          <a:solidFill>
                            <a:schemeClr val="tx1"/>
                          </a:solidFill>
                        </a:rPr>
                        <a:t>Publisher‘s </a:t>
                      </a:r>
                      <a:r>
                        <a:rPr lang="de-DE" sz="1400" b="0" u="none" dirty="0" err="1">
                          <a:ln>
                            <a:noFill/>
                          </a:ln>
                          <a:solidFill>
                            <a:schemeClr val="tx1"/>
                          </a:solidFill>
                        </a:rPr>
                        <a:t>version</a:t>
                      </a:r>
                      <a:r>
                        <a:rPr lang="de-DE" sz="1400" b="0" u="none" dirty="0">
                          <a:ln>
                            <a:noFill/>
                          </a:ln>
                          <a:solidFill>
                            <a:schemeClr val="tx1"/>
                          </a:solidFill>
                        </a:rPr>
                        <a:t> </a:t>
                      </a:r>
                      <a:r>
                        <a:rPr lang="de-DE" sz="1400" b="0" dirty="0" err="1">
                          <a:ln>
                            <a:noFill/>
                          </a:ln>
                          <a:solidFill>
                            <a:schemeClr val="tx1"/>
                          </a:solidFill>
                        </a:rPr>
                        <a:t>immediately</a:t>
                      </a:r>
                      <a:r>
                        <a:rPr lang="de-DE" sz="1400" b="0" baseline="0" dirty="0">
                          <a:ln>
                            <a:noFill/>
                          </a:ln>
                          <a:solidFill>
                            <a:schemeClr val="tx1"/>
                          </a:solidFill>
                        </a:rPr>
                        <a:t> </a:t>
                      </a:r>
                      <a:r>
                        <a:rPr lang="de-DE" sz="1400" b="0" dirty="0" err="1">
                          <a:ln>
                            <a:noFill/>
                          </a:ln>
                          <a:solidFill>
                            <a:schemeClr val="tx1"/>
                          </a:solidFill>
                        </a:rPr>
                        <a:t>available</a:t>
                      </a:r>
                      <a:r>
                        <a:rPr lang="de-DE" sz="1400" b="0" dirty="0">
                          <a:ln>
                            <a:noFill/>
                          </a:ln>
                          <a:solidFill>
                            <a:schemeClr val="tx1"/>
                          </a:solidFill>
                        </a:rPr>
                        <a:t> </a:t>
                      </a:r>
                      <a:r>
                        <a:rPr lang="de-DE" sz="1400" b="0" baseline="0" dirty="0" err="1">
                          <a:ln>
                            <a:noFill/>
                          </a:ln>
                          <a:solidFill>
                            <a:srgbClr val="FFC000"/>
                          </a:solidFill>
                        </a:rPr>
                        <a:t>without</a:t>
                      </a:r>
                      <a:r>
                        <a:rPr lang="de-DE" sz="1400" b="0" baseline="0" dirty="0">
                          <a:ln>
                            <a:noFill/>
                          </a:ln>
                          <a:solidFill>
                            <a:srgbClr val="FFC000"/>
                          </a:solidFill>
                        </a:rPr>
                        <a:t> </a:t>
                      </a:r>
                      <a:r>
                        <a:rPr lang="de-DE" sz="1400" b="0" baseline="0" dirty="0" err="1">
                          <a:ln>
                            <a:noFill/>
                          </a:ln>
                          <a:solidFill>
                            <a:srgbClr val="FFC000"/>
                          </a:solidFill>
                        </a:rPr>
                        <a:t>restrictions</a:t>
                      </a:r>
                      <a:r>
                        <a:rPr lang="de-DE" sz="1400" b="0" baseline="0" dirty="0">
                          <a:ln>
                            <a:noFill/>
                          </a:ln>
                          <a:solidFill>
                            <a:srgbClr val="FFC000"/>
                          </a:solidFill>
                        </a:rPr>
                        <a:t> </a:t>
                      </a:r>
                      <a:r>
                        <a:rPr lang="de-DE" sz="1400" b="0" baseline="0" dirty="0">
                          <a:ln>
                            <a:noFill/>
                          </a:ln>
                          <a:solidFill>
                            <a:schemeClr val="tx1"/>
                          </a:solidFill>
                        </a:rPr>
                        <a:t>on </a:t>
                      </a:r>
                      <a:r>
                        <a:rPr lang="de-DE" sz="1400" b="0" baseline="0" dirty="0" err="1">
                          <a:ln>
                            <a:noFill/>
                          </a:ln>
                          <a:solidFill>
                            <a:schemeClr val="tx1"/>
                          </a:solidFill>
                        </a:rPr>
                        <a:t>publisher‘s</a:t>
                      </a:r>
                      <a:r>
                        <a:rPr lang="de-DE" sz="1400" b="0" baseline="0" dirty="0">
                          <a:ln>
                            <a:noFill/>
                          </a:ln>
                          <a:solidFill>
                            <a:schemeClr val="tx1"/>
                          </a:solidFill>
                        </a:rPr>
                        <a:t> </a:t>
                      </a:r>
                      <a:r>
                        <a:rPr lang="de-DE" sz="1400" b="0" baseline="0" dirty="0" err="1">
                          <a:ln>
                            <a:noFill/>
                          </a:ln>
                          <a:solidFill>
                            <a:schemeClr val="tx1"/>
                          </a:solidFill>
                        </a:rPr>
                        <a:t>website</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Article</a:t>
                      </a:r>
                      <a:r>
                        <a:rPr lang="de-DE" sz="1400" b="0" baseline="0" dirty="0">
                          <a:ln>
                            <a:noFill/>
                          </a:ln>
                          <a:solidFill>
                            <a:schemeClr val="tx1"/>
                          </a:solidFill>
                        </a:rPr>
                        <a:t> Processing Charge</a:t>
                      </a:r>
                    </a:p>
                    <a:p>
                      <a:pPr marL="285750" indent="-285750">
                        <a:buFont typeface="Arial" panose="020B0604020202020204" pitchFamily="34" charset="0"/>
                        <a:buChar char="•"/>
                      </a:pPr>
                      <a:r>
                        <a:rPr lang="de-DE" sz="1400" b="0" baseline="0" dirty="0" err="1">
                          <a:ln>
                            <a:noFill/>
                          </a:ln>
                          <a:solidFill>
                            <a:schemeClr val="tx1"/>
                          </a:solidFill>
                        </a:rPr>
                        <a:t>No</a:t>
                      </a:r>
                      <a:r>
                        <a:rPr lang="de-DE" sz="1400" b="0" baseline="0" dirty="0">
                          <a:ln>
                            <a:noFill/>
                          </a:ln>
                          <a:solidFill>
                            <a:schemeClr val="tx1"/>
                          </a:solidFill>
                        </a:rPr>
                        <a:t> additional </a:t>
                      </a:r>
                      <a:r>
                        <a:rPr lang="de-DE" sz="1400" b="0" baseline="0" dirty="0" err="1">
                          <a:ln>
                            <a:noFill/>
                          </a:ln>
                          <a:solidFill>
                            <a:schemeClr val="tx1"/>
                          </a:solidFill>
                        </a:rPr>
                        <a:t>charge</a:t>
                      </a:r>
                      <a:endParaRPr lang="de-DE" sz="1400" b="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Author</a:t>
                      </a:r>
                      <a:r>
                        <a:rPr lang="de-DE" sz="1400" b="0" baseline="0" dirty="0">
                          <a:ln>
                            <a:noFill/>
                          </a:ln>
                          <a:solidFill>
                            <a:schemeClr val="tx1"/>
                          </a:solidFill>
                        </a:rPr>
                        <a:t> </a:t>
                      </a:r>
                      <a:r>
                        <a:rPr lang="de-DE" sz="1400" b="0" baseline="0" dirty="0" err="1">
                          <a:ln>
                            <a:noFill/>
                          </a:ln>
                          <a:solidFill>
                            <a:schemeClr val="tx1"/>
                          </a:solidFill>
                        </a:rPr>
                        <a:t>retains</a:t>
                      </a:r>
                      <a:r>
                        <a:rPr lang="de-DE" sz="1400" b="0" baseline="0" dirty="0">
                          <a:ln>
                            <a:noFill/>
                          </a:ln>
                          <a:solidFill>
                            <a:schemeClr val="tx1"/>
                          </a:solidFill>
                        </a:rPr>
                        <a:t> the </a:t>
                      </a:r>
                      <a:r>
                        <a:rPr lang="de-DE" sz="1400" b="0" baseline="0" dirty="0" err="1">
                          <a:ln>
                            <a:noFill/>
                          </a:ln>
                          <a:solidFill>
                            <a:schemeClr val="tx1"/>
                          </a:solidFill>
                        </a:rPr>
                        <a:t>copyright</a:t>
                      </a:r>
                      <a:endParaRPr lang="de-DE" sz="1400" b="0" baseline="0" dirty="0">
                        <a:ln>
                          <a:noFill/>
                        </a:ln>
                        <a:solidFill>
                          <a:schemeClr val="tx1"/>
                        </a:solidFill>
                      </a:endParaRPr>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r h="1281742">
                <a:tc rowSpan="3">
                  <a:txBody>
                    <a:bodyPr/>
                    <a:lstStyle/>
                    <a:p>
                      <a:pPr algn="ctr"/>
                      <a:r>
                        <a:rPr lang="de-DE" b="1" dirty="0" err="1">
                          <a:solidFill>
                            <a:schemeClr val="bg1"/>
                          </a:solidFill>
                        </a:rPr>
                        <a:t>Subscription</a:t>
                      </a:r>
                      <a:r>
                        <a:rPr lang="de-DE" b="1" dirty="0">
                          <a:solidFill>
                            <a:schemeClr val="bg1"/>
                          </a:solidFill>
                        </a:rPr>
                        <a:t> Journals</a:t>
                      </a:r>
                    </a:p>
                  </a:txBody>
                  <a:tcPr anchor="ctr">
                    <a:lnT w="12700" cap="flat" cmpd="sng" algn="ctr">
                      <a:solidFill>
                        <a:schemeClr val="bg1"/>
                      </a:solidFill>
                      <a:prstDash val="solid"/>
                      <a:round/>
                      <a:headEnd type="none" w="med" len="med"/>
                      <a:tailEnd type="none" w="med" len="med"/>
                    </a:lnT>
                    <a:solidFill>
                      <a:srgbClr val="7F7F7F"/>
                    </a:solidFill>
                  </a:tcPr>
                </a:tc>
                <a:tc>
                  <a:txBody>
                    <a:bodyPr/>
                    <a:lstStyle/>
                    <a:p>
                      <a:pPr algn="ctr"/>
                      <a:r>
                        <a:rPr lang="de-DE" sz="1600" b="1" dirty="0">
                          <a:solidFill>
                            <a:schemeClr val="bg1"/>
                          </a:solidFill>
                        </a:rPr>
                        <a:t>Green </a:t>
                      </a:r>
                    </a:p>
                    <a:p>
                      <a:pPr algn="ctr"/>
                      <a:r>
                        <a:rPr lang="de-DE" sz="1600" b="1" dirty="0">
                          <a:solidFill>
                            <a:schemeClr val="bg1"/>
                          </a:solidFill>
                        </a:rPr>
                        <a:t>Open Access</a:t>
                      </a:r>
                    </a:p>
                  </a:txBody>
                  <a:tcPr anchor="ctr">
                    <a:lnT w="12700" cap="flat" cmpd="sng" algn="ctr">
                      <a:solidFill>
                        <a:schemeClr val="bg1"/>
                      </a:solidFill>
                      <a:prstDash val="solid"/>
                      <a:round/>
                      <a:headEnd type="none" w="med" len="med"/>
                      <a:tailEnd type="none" w="med" len="med"/>
                    </a:lnT>
                    <a:solidFill>
                      <a:srgbClr val="00B050"/>
                    </a:solidFill>
                  </a:tcPr>
                </a:tc>
                <a:tc>
                  <a:txBody>
                    <a:bodyPr/>
                    <a:lstStyle/>
                    <a:p>
                      <a:pPr marL="285750" indent="-285750">
                        <a:buFont typeface="Arial" panose="020B0604020202020204" pitchFamily="34" charset="0"/>
                        <a:buChar char="•"/>
                      </a:pPr>
                      <a:r>
                        <a:rPr lang="de-DE" sz="1400" b="0" u="none" dirty="0">
                          <a:ln>
                            <a:noFill/>
                          </a:ln>
                          <a:solidFill>
                            <a:srgbClr val="00B050"/>
                          </a:solidFill>
                        </a:rPr>
                        <a:t>Post-Print</a:t>
                      </a:r>
                      <a:r>
                        <a:rPr lang="de-DE" sz="1400" b="0" u="none" dirty="0">
                          <a:ln>
                            <a:noFill/>
                          </a:ln>
                          <a:solidFill>
                            <a:schemeClr val="tx1"/>
                          </a:solidFill>
                        </a:rPr>
                        <a:t> </a:t>
                      </a:r>
                      <a:r>
                        <a:rPr lang="de-DE" sz="1400" b="0" dirty="0" err="1">
                          <a:ln>
                            <a:noFill/>
                          </a:ln>
                          <a:solidFill>
                            <a:srgbClr val="00B050"/>
                          </a:solidFill>
                        </a:rPr>
                        <a:t>immediately</a:t>
                      </a:r>
                      <a:r>
                        <a:rPr lang="de-DE" sz="1400" b="0" dirty="0">
                          <a:ln>
                            <a:noFill/>
                          </a:ln>
                          <a:solidFill>
                            <a:srgbClr val="00B050"/>
                          </a:solidFill>
                        </a:rPr>
                        <a:t> or after </a:t>
                      </a:r>
                      <a:r>
                        <a:rPr lang="de-DE" sz="1400" b="0" dirty="0" err="1">
                          <a:ln>
                            <a:noFill/>
                          </a:ln>
                          <a:solidFill>
                            <a:srgbClr val="00B050"/>
                          </a:solidFill>
                        </a:rPr>
                        <a:t>embargo</a:t>
                      </a:r>
                      <a:r>
                        <a:rPr lang="de-DE" sz="1400" b="0" baseline="0" dirty="0">
                          <a:ln>
                            <a:noFill/>
                          </a:ln>
                          <a:solidFill>
                            <a:srgbClr val="00B050"/>
                          </a:solidFill>
                        </a:rPr>
                        <a:t> </a:t>
                      </a:r>
                      <a:r>
                        <a:rPr lang="de-DE" sz="1400" b="0" dirty="0" err="1">
                          <a:ln>
                            <a:noFill/>
                          </a:ln>
                          <a:solidFill>
                            <a:schemeClr val="accent3"/>
                          </a:solidFill>
                        </a:rPr>
                        <a:t>available</a:t>
                      </a:r>
                      <a:r>
                        <a:rPr lang="de-DE" sz="1400" b="0" dirty="0">
                          <a:ln>
                            <a:noFill/>
                          </a:ln>
                          <a:solidFill>
                            <a:schemeClr val="accent3"/>
                          </a:solidFill>
                        </a:rPr>
                        <a:t> </a:t>
                      </a:r>
                      <a:r>
                        <a:rPr lang="de-DE" sz="1400" b="0" baseline="0" dirty="0" err="1">
                          <a:ln>
                            <a:noFill/>
                          </a:ln>
                          <a:solidFill>
                            <a:srgbClr val="00B050"/>
                          </a:solidFill>
                        </a:rPr>
                        <a:t>without</a:t>
                      </a:r>
                      <a:r>
                        <a:rPr lang="de-DE" sz="1400" b="0" baseline="0" dirty="0">
                          <a:ln>
                            <a:noFill/>
                          </a:ln>
                          <a:solidFill>
                            <a:srgbClr val="00B050"/>
                          </a:solidFill>
                        </a:rPr>
                        <a:t> </a:t>
                      </a:r>
                      <a:r>
                        <a:rPr lang="de-DE" sz="1400" b="0" baseline="0" dirty="0" err="1">
                          <a:ln>
                            <a:noFill/>
                          </a:ln>
                          <a:solidFill>
                            <a:srgbClr val="00B050"/>
                          </a:solidFill>
                        </a:rPr>
                        <a:t>restrictions</a:t>
                      </a:r>
                      <a:r>
                        <a:rPr lang="de-DE" sz="1400" b="0" baseline="0" dirty="0">
                          <a:ln>
                            <a:noFill/>
                          </a:ln>
                          <a:solidFill>
                            <a:srgbClr val="00B050"/>
                          </a:solidFill>
                        </a:rPr>
                        <a:t> in </a:t>
                      </a:r>
                      <a:r>
                        <a:rPr lang="de-DE" sz="1400" b="0" baseline="0" dirty="0" err="1">
                          <a:ln>
                            <a:noFill/>
                          </a:ln>
                          <a:solidFill>
                            <a:srgbClr val="00B050"/>
                          </a:solidFill>
                        </a:rPr>
                        <a:t>repository</a:t>
                      </a:r>
                      <a:endParaRPr lang="de-DE" sz="1400" b="0" baseline="0" dirty="0">
                        <a:ln>
                          <a:noFill/>
                        </a:ln>
                        <a:solidFill>
                          <a:srgbClr val="00B050"/>
                        </a:solidFill>
                      </a:endParaRPr>
                    </a:p>
                    <a:p>
                      <a:pPr marL="285750" indent="-285750">
                        <a:buFont typeface="Arial" panose="020B0604020202020204" pitchFamily="34" charset="0"/>
                        <a:buChar char="•"/>
                      </a:pPr>
                      <a:r>
                        <a:rPr lang="de-DE" sz="1400" b="0" baseline="0" dirty="0" err="1">
                          <a:ln>
                            <a:noFill/>
                          </a:ln>
                          <a:solidFill>
                            <a:schemeClr val="tx1"/>
                          </a:solidFill>
                        </a:rPr>
                        <a:t>Possibly</a:t>
                      </a:r>
                      <a:r>
                        <a:rPr lang="de-DE" sz="1400" b="0" baseline="0" dirty="0">
                          <a:ln>
                            <a:noFill/>
                          </a:ln>
                          <a:solidFill>
                            <a:schemeClr val="tx1"/>
                          </a:solidFill>
                        </a:rPr>
                        <a:t> </a:t>
                      </a:r>
                      <a:r>
                        <a:rPr lang="de-DE" sz="1400" b="0" baseline="0" dirty="0" err="1">
                          <a:ln>
                            <a:noFill/>
                          </a:ln>
                          <a:solidFill>
                            <a:schemeClr val="tx1"/>
                          </a:solidFill>
                        </a:rPr>
                        <a:t>publication</a:t>
                      </a:r>
                      <a:r>
                        <a:rPr lang="de-DE" sz="1400" b="0" baseline="0" dirty="0">
                          <a:ln>
                            <a:noFill/>
                          </a:ln>
                          <a:solidFill>
                            <a:schemeClr val="tx1"/>
                          </a:solidFill>
                        </a:rPr>
                        <a:t> </a:t>
                      </a:r>
                      <a:r>
                        <a:rPr lang="de-DE" sz="1400" b="0" baseline="0" dirty="0" err="1">
                          <a:ln>
                            <a:noFill/>
                          </a:ln>
                          <a:solidFill>
                            <a:schemeClr val="tx1"/>
                          </a:solidFill>
                        </a:rPr>
                        <a:t>fees</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No</a:t>
                      </a:r>
                      <a:r>
                        <a:rPr lang="de-DE" sz="1400" b="0" baseline="0" dirty="0">
                          <a:ln>
                            <a:noFill/>
                          </a:ln>
                          <a:solidFill>
                            <a:schemeClr val="tx1"/>
                          </a:solidFill>
                        </a:rPr>
                        <a:t> additional </a:t>
                      </a:r>
                      <a:r>
                        <a:rPr lang="de-DE" sz="1400" b="0" baseline="0" dirty="0" err="1">
                          <a:ln>
                            <a:noFill/>
                          </a:ln>
                          <a:solidFill>
                            <a:schemeClr val="tx1"/>
                          </a:solidFill>
                        </a:rPr>
                        <a:t>charge</a:t>
                      </a:r>
                      <a:endParaRPr lang="de-DE" sz="1400" b="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Author</a:t>
                      </a:r>
                      <a:r>
                        <a:rPr lang="de-DE" sz="1400" b="0" baseline="0" dirty="0">
                          <a:ln>
                            <a:noFill/>
                          </a:ln>
                          <a:solidFill>
                            <a:schemeClr val="tx1"/>
                          </a:solidFill>
                        </a:rPr>
                        <a:t> </a:t>
                      </a:r>
                      <a:r>
                        <a:rPr lang="de-DE" sz="1400" b="0" baseline="0" dirty="0" err="1">
                          <a:ln>
                            <a:noFill/>
                          </a:ln>
                          <a:solidFill>
                            <a:schemeClr val="tx1"/>
                          </a:solidFill>
                        </a:rPr>
                        <a:t>transfers</a:t>
                      </a:r>
                      <a:r>
                        <a:rPr lang="de-DE" sz="1400" b="0" baseline="0" dirty="0">
                          <a:ln>
                            <a:noFill/>
                          </a:ln>
                          <a:solidFill>
                            <a:schemeClr val="tx1"/>
                          </a:solidFill>
                        </a:rPr>
                        <a:t> the copyright, </a:t>
                      </a:r>
                      <a:r>
                        <a:rPr lang="de-DE" sz="1400" b="0" baseline="0" dirty="0" err="1">
                          <a:ln>
                            <a:noFill/>
                          </a:ln>
                          <a:solidFill>
                            <a:schemeClr val="tx1"/>
                          </a:solidFill>
                        </a:rPr>
                        <a:t>Permissions</a:t>
                      </a:r>
                      <a:endParaRPr lang="de-DE" sz="1400" b="0" baseline="0" dirty="0">
                        <a:ln>
                          <a:noFill/>
                        </a:ln>
                        <a:solidFill>
                          <a:schemeClr val="tx1"/>
                        </a:solidFill>
                      </a:endParaRPr>
                    </a:p>
                  </a:txBody>
                  <a:tcPr>
                    <a:solidFill>
                      <a:schemeClr val="bg1"/>
                    </a:solidFill>
                  </a:tcPr>
                </a:tc>
                <a:extLst>
                  <a:ext uri="{0D108BD9-81ED-4DB2-BD59-A6C34878D82A}">
                    <a16:rowId xmlns:a16="http://schemas.microsoft.com/office/drawing/2014/main" val="10001"/>
                  </a:ext>
                </a:extLst>
              </a:tr>
              <a:tr h="128174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800" b="1" kern="1200" dirty="0">
                        <a:solidFill>
                          <a:schemeClr val="bg1"/>
                        </a:solidFill>
                        <a:latin typeface="+mn-lt"/>
                        <a:ea typeface="+mn-ea"/>
                        <a:cs typeface="+mn-cs"/>
                      </a:endParaRPr>
                    </a:p>
                  </a:txBody>
                  <a:tcPr anchor="ctr">
                    <a:solidFill>
                      <a:srgbClr val="7F7F7F"/>
                    </a:solidFill>
                  </a:tcPr>
                </a:tc>
                <a:tc>
                  <a:txBody>
                    <a:bodyPr/>
                    <a:lstStyle/>
                    <a:p>
                      <a:pPr algn="ctr"/>
                      <a:r>
                        <a:rPr lang="de-DE" sz="1600" b="1" dirty="0">
                          <a:solidFill>
                            <a:schemeClr val="bg1"/>
                          </a:solidFill>
                        </a:rPr>
                        <a:t>Hybrid </a:t>
                      </a:r>
                    </a:p>
                    <a:p>
                      <a:pPr algn="ctr"/>
                      <a:r>
                        <a:rPr lang="de-DE" sz="1600" b="1" dirty="0">
                          <a:solidFill>
                            <a:schemeClr val="bg1"/>
                          </a:solidFill>
                        </a:rPr>
                        <a:t>Open Access</a:t>
                      </a:r>
                    </a:p>
                  </a:txBody>
                  <a:tcPr anchor="ctr">
                    <a:solidFill>
                      <a:schemeClr val="accent5"/>
                    </a:solidFill>
                  </a:tcPr>
                </a:tc>
                <a:tc>
                  <a:txBody>
                    <a:bodyPr/>
                    <a:lstStyle/>
                    <a:p>
                      <a:pPr marL="285750" indent="-285750">
                        <a:buFont typeface="Arial" panose="020B0604020202020204" pitchFamily="34" charset="0"/>
                        <a:buChar char="•"/>
                      </a:pPr>
                      <a:r>
                        <a:rPr lang="de-DE" sz="1400" b="0" u="none" dirty="0">
                          <a:ln>
                            <a:noFill/>
                          </a:ln>
                          <a:solidFill>
                            <a:schemeClr val="tx1"/>
                          </a:solidFill>
                        </a:rPr>
                        <a:t>Publisher‘s </a:t>
                      </a:r>
                      <a:r>
                        <a:rPr lang="de-DE" sz="1400" b="0" u="none" dirty="0" err="1">
                          <a:ln>
                            <a:noFill/>
                          </a:ln>
                          <a:solidFill>
                            <a:schemeClr val="tx1"/>
                          </a:solidFill>
                        </a:rPr>
                        <a:t>version</a:t>
                      </a:r>
                      <a:r>
                        <a:rPr lang="de-DE" sz="1400" b="0" u="none" dirty="0">
                          <a:ln>
                            <a:noFill/>
                          </a:ln>
                          <a:solidFill>
                            <a:schemeClr val="tx1"/>
                          </a:solidFill>
                        </a:rPr>
                        <a:t> </a:t>
                      </a:r>
                      <a:r>
                        <a:rPr lang="de-DE" sz="1400" b="0" dirty="0" err="1">
                          <a:ln>
                            <a:noFill/>
                          </a:ln>
                          <a:solidFill>
                            <a:schemeClr val="tx1"/>
                          </a:solidFill>
                        </a:rPr>
                        <a:t>immediately</a:t>
                      </a:r>
                      <a:r>
                        <a:rPr lang="de-DE" sz="1400" b="0" dirty="0">
                          <a:ln>
                            <a:noFill/>
                          </a:ln>
                          <a:solidFill>
                            <a:schemeClr val="tx1"/>
                          </a:solidFill>
                        </a:rPr>
                        <a:t> </a:t>
                      </a:r>
                      <a:r>
                        <a:rPr lang="de-DE" sz="1400" b="0" dirty="0" err="1">
                          <a:ln>
                            <a:noFill/>
                          </a:ln>
                          <a:solidFill>
                            <a:schemeClr val="tx1"/>
                          </a:solidFill>
                        </a:rPr>
                        <a:t>available</a:t>
                      </a:r>
                      <a:r>
                        <a:rPr lang="de-DE" sz="1400" b="0" baseline="0" dirty="0">
                          <a:ln>
                            <a:noFill/>
                          </a:ln>
                          <a:solidFill>
                            <a:schemeClr val="tx1"/>
                          </a:solidFill>
                        </a:rPr>
                        <a:t> </a:t>
                      </a:r>
                      <a:r>
                        <a:rPr lang="de-DE" sz="1400" b="0" baseline="0" dirty="0" err="1">
                          <a:ln>
                            <a:noFill/>
                          </a:ln>
                          <a:solidFill>
                            <a:schemeClr val="accent5"/>
                          </a:solidFill>
                        </a:rPr>
                        <a:t>without</a:t>
                      </a:r>
                      <a:r>
                        <a:rPr lang="de-DE" sz="1400" b="0" baseline="0" dirty="0">
                          <a:ln>
                            <a:noFill/>
                          </a:ln>
                          <a:solidFill>
                            <a:schemeClr val="accent5"/>
                          </a:solidFill>
                        </a:rPr>
                        <a:t> </a:t>
                      </a:r>
                      <a:r>
                        <a:rPr lang="de-DE" sz="1400" b="0" baseline="0" dirty="0" err="1">
                          <a:ln>
                            <a:noFill/>
                          </a:ln>
                          <a:solidFill>
                            <a:schemeClr val="accent5"/>
                          </a:solidFill>
                        </a:rPr>
                        <a:t>restrictions</a:t>
                      </a:r>
                      <a:r>
                        <a:rPr lang="de-DE" sz="1400" b="0" baseline="0" dirty="0">
                          <a:ln>
                            <a:noFill/>
                          </a:ln>
                          <a:solidFill>
                            <a:schemeClr val="tx1"/>
                          </a:solidFill>
                        </a:rPr>
                        <a:t> on </a:t>
                      </a:r>
                      <a:r>
                        <a:rPr lang="de-DE" sz="1400" b="0" baseline="0" dirty="0" err="1">
                          <a:ln>
                            <a:noFill/>
                          </a:ln>
                          <a:solidFill>
                            <a:schemeClr val="tx1"/>
                          </a:solidFill>
                        </a:rPr>
                        <a:t>publisher‘s</a:t>
                      </a:r>
                      <a:r>
                        <a:rPr lang="de-DE" sz="1400" b="0" baseline="0" dirty="0">
                          <a:ln>
                            <a:noFill/>
                          </a:ln>
                          <a:solidFill>
                            <a:schemeClr val="tx1"/>
                          </a:solidFill>
                        </a:rPr>
                        <a:t> </a:t>
                      </a:r>
                      <a:r>
                        <a:rPr lang="de-DE" sz="1400" b="0" baseline="0" dirty="0" err="1">
                          <a:ln>
                            <a:noFill/>
                          </a:ln>
                          <a:solidFill>
                            <a:schemeClr val="tx1"/>
                          </a:solidFill>
                        </a:rPr>
                        <a:t>website</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Possibly</a:t>
                      </a:r>
                      <a:r>
                        <a:rPr lang="de-DE" sz="1400" b="0" baseline="0" dirty="0">
                          <a:ln>
                            <a:noFill/>
                          </a:ln>
                          <a:solidFill>
                            <a:schemeClr val="tx1"/>
                          </a:solidFill>
                        </a:rPr>
                        <a:t> </a:t>
                      </a:r>
                      <a:r>
                        <a:rPr lang="de-DE" sz="1400" b="0" baseline="0" dirty="0" err="1">
                          <a:ln>
                            <a:noFill/>
                          </a:ln>
                          <a:solidFill>
                            <a:schemeClr val="tx1"/>
                          </a:solidFill>
                        </a:rPr>
                        <a:t>publication</a:t>
                      </a:r>
                      <a:r>
                        <a:rPr lang="de-DE" sz="1400" b="0" baseline="0" dirty="0">
                          <a:ln>
                            <a:noFill/>
                          </a:ln>
                          <a:solidFill>
                            <a:schemeClr val="tx1"/>
                          </a:solidFill>
                        </a:rPr>
                        <a:t> </a:t>
                      </a:r>
                      <a:r>
                        <a:rPr lang="de-DE" sz="1400" b="0" baseline="0" dirty="0" err="1">
                          <a:ln>
                            <a:noFill/>
                          </a:ln>
                          <a:solidFill>
                            <a:schemeClr val="tx1"/>
                          </a:solidFill>
                        </a:rPr>
                        <a:t>fees</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a:ln>
                            <a:noFill/>
                          </a:ln>
                          <a:solidFill>
                            <a:schemeClr val="accent5"/>
                          </a:solidFill>
                        </a:rPr>
                        <a:t>Additional </a:t>
                      </a:r>
                      <a:r>
                        <a:rPr lang="de-DE" sz="1400" b="0" baseline="0" dirty="0" err="1">
                          <a:ln>
                            <a:noFill/>
                          </a:ln>
                          <a:solidFill>
                            <a:schemeClr val="accent5"/>
                          </a:solidFill>
                        </a:rPr>
                        <a:t>charge</a:t>
                      </a:r>
                      <a:endParaRPr lang="de-DE" sz="1400" b="0" dirty="0">
                        <a:ln>
                          <a:noFill/>
                        </a:ln>
                        <a:solidFill>
                          <a:schemeClr val="accent5"/>
                        </a:solidFill>
                      </a:endParaRPr>
                    </a:p>
                    <a:p>
                      <a:pPr marL="285750" indent="-285750">
                        <a:buFont typeface="Arial" panose="020B0604020202020204" pitchFamily="34" charset="0"/>
                        <a:buChar char="•"/>
                      </a:pPr>
                      <a:r>
                        <a:rPr lang="de-DE" sz="1400" b="0" baseline="0" dirty="0" err="1">
                          <a:ln>
                            <a:noFill/>
                          </a:ln>
                          <a:solidFill>
                            <a:schemeClr val="accent5"/>
                          </a:solidFill>
                        </a:rPr>
                        <a:t>Author</a:t>
                      </a:r>
                      <a:r>
                        <a:rPr lang="de-DE" sz="1400" b="0" baseline="0" dirty="0">
                          <a:ln>
                            <a:noFill/>
                          </a:ln>
                          <a:solidFill>
                            <a:schemeClr val="accent5"/>
                          </a:solidFill>
                        </a:rPr>
                        <a:t> </a:t>
                      </a:r>
                      <a:r>
                        <a:rPr lang="de-DE" sz="1400" b="0" baseline="0" dirty="0" err="1">
                          <a:ln>
                            <a:noFill/>
                          </a:ln>
                          <a:solidFill>
                            <a:schemeClr val="accent5"/>
                          </a:solidFill>
                        </a:rPr>
                        <a:t>might</a:t>
                      </a:r>
                      <a:r>
                        <a:rPr lang="de-DE" sz="1400" b="0" baseline="0" dirty="0">
                          <a:ln>
                            <a:noFill/>
                          </a:ln>
                          <a:solidFill>
                            <a:schemeClr val="accent5"/>
                          </a:solidFill>
                        </a:rPr>
                        <a:t> </a:t>
                      </a:r>
                      <a:r>
                        <a:rPr lang="de-DE" sz="1400" b="0" baseline="0" dirty="0" err="1">
                          <a:ln>
                            <a:noFill/>
                          </a:ln>
                          <a:solidFill>
                            <a:schemeClr val="accent5"/>
                          </a:solidFill>
                        </a:rPr>
                        <a:t>transfer</a:t>
                      </a:r>
                      <a:r>
                        <a:rPr lang="de-DE" sz="1400" b="0" baseline="0" dirty="0">
                          <a:ln>
                            <a:noFill/>
                          </a:ln>
                          <a:solidFill>
                            <a:schemeClr val="accent5"/>
                          </a:solidFill>
                        </a:rPr>
                        <a:t> the </a:t>
                      </a:r>
                      <a:r>
                        <a:rPr lang="de-DE" sz="1400" b="0" baseline="0" dirty="0" err="1">
                          <a:ln>
                            <a:noFill/>
                          </a:ln>
                          <a:solidFill>
                            <a:schemeClr val="accent5"/>
                          </a:solidFill>
                        </a:rPr>
                        <a:t>copyright</a:t>
                      </a:r>
                      <a:endParaRPr lang="de-DE" sz="1400" b="0" baseline="0" dirty="0">
                        <a:ln>
                          <a:noFill/>
                        </a:ln>
                        <a:solidFill>
                          <a:schemeClr val="accent5"/>
                        </a:solidFill>
                      </a:endParaRPr>
                    </a:p>
                  </a:txBody>
                  <a:tcPr>
                    <a:solidFill>
                      <a:schemeClr val="bg1"/>
                    </a:solidFill>
                  </a:tcPr>
                </a:tc>
                <a:extLst>
                  <a:ext uri="{0D108BD9-81ED-4DB2-BD59-A6C34878D82A}">
                    <a16:rowId xmlns:a16="http://schemas.microsoft.com/office/drawing/2014/main" val="10002"/>
                  </a:ext>
                </a:extLst>
              </a:tr>
              <a:tr h="1281742">
                <a:tc vMerge="1">
                  <a:txBody>
                    <a:bodyPr/>
                    <a:lstStyle/>
                    <a:p>
                      <a:pPr algn="ctr"/>
                      <a:endParaRPr lang="de-DE" b="1" dirty="0">
                        <a:solidFill>
                          <a:schemeClr val="bg1"/>
                        </a:solidFill>
                      </a:endParaRPr>
                    </a:p>
                  </a:txBody>
                  <a:tcPr anchor="ctr">
                    <a:solidFill>
                      <a:srgbClr val="7F7F7F"/>
                    </a:solidFill>
                  </a:tcPr>
                </a:tc>
                <a:tc>
                  <a:txBody>
                    <a:bodyPr/>
                    <a:lstStyle/>
                    <a:p>
                      <a:pPr algn="ctr"/>
                      <a:r>
                        <a:rPr lang="de-DE" sz="1600" b="1" dirty="0">
                          <a:solidFill>
                            <a:schemeClr val="bg1"/>
                          </a:solidFill>
                        </a:rPr>
                        <a:t>Closed </a:t>
                      </a:r>
                    </a:p>
                    <a:p>
                      <a:pPr algn="ctr"/>
                      <a:r>
                        <a:rPr lang="de-DE" sz="1600" b="1" dirty="0">
                          <a:solidFill>
                            <a:schemeClr val="bg1"/>
                          </a:solidFill>
                        </a:rPr>
                        <a:t>Access</a:t>
                      </a:r>
                    </a:p>
                  </a:txBody>
                  <a:tcPr anchor="ctr">
                    <a:solidFill>
                      <a:srgbClr val="7F7F7F"/>
                    </a:solidFill>
                  </a:tcPr>
                </a:tc>
                <a:tc>
                  <a:txBody>
                    <a:bodyPr/>
                    <a:lstStyle/>
                    <a:p>
                      <a:pPr marL="285750" indent="-285750">
                        <a:buFont typeface="Arial" panose="020B0604020202020204" pitchFamily="34" charset="0"/>
                        <a:buChar char="•"/>
                      </a:pPr>
                      <a:r>
                        <a:rPr lang="de-DE" sz="1400" b="0" u="none" dirty="0">
                          <a:ln>
                            <a:noFill/>
                          </a:ln>
                          <a:solidFill>
                            <a:schemeClr val="tx1"/>
                          </a:solidFill>
                        </a:rPr>
                        <a:t>Publisher‘s </a:t>
                      </a:r>
                      <a:r>
                        <a:rPr lang="de-DE" sz="1400" b="0" u="none" dirty="0" err="1">
                          <a:ln>
                            <a:noFill/>
                          </a:ln>
                          <a:solidFill>
                            <a:schemeClr val="tx1"/>
                          </a:solidFill>
                        </a:rPr>
                        <a:t>version</a:t>
                      </a:r>
                      <a:r>
                        <a:rPr lang="de-DE" sz="1400" b="0" u="none" dirty="0">
                          <a:ln>
                            <a:noFill/>
                          </a:ln>
                          <a:solidFill>
                            <a:schemeClr val="tx1"/>
                          </a:solidFill>
                        </a:rPr>
                        <a:t> </a:t>
                      </a:r>
                      <a:r>
                        <a:rPr lang="de-DE" sz="1400" b="0" dirty="0" err="1">
                          <a:ln>
                            <a:noFill/>
                          </a:ln>
                          <a:solidFill>
                            <a:schemeClr val="tx1"/>
                          </a:solidFill>
                        </a:rPr>
                        <a:t>immediately</a:t>
                      </a:r>
                      <a:r>
                        <a:rPr lang="de-DE" sz="1400" b="0" dirty="0">
                          <a:ln>
                            <a:noFill/>
                          </a:ln>
                          <a:solidFill>
                            <a:schemeClr val="tx1"/>
                          </a:solidFill>
                        </a:rPr>
                        <a:t> </a:t>
                      </a:r>
                      <a:r>
                        <a:rPr lang="de-DE" sz="1400" b="0" dirty="0" err="1">
                          <a:ln>
                            <a:noFill/>
                          </a:ln>
                          <a:solidFill>
                            <a:schemeClr val="tx1"/>
                          </a:solidFill>
                        </a:rPr>
                        <a:t>available</a:t>
                      </a:r>
                      <a:r>
                        <a:rPr lang="de-DE" sz="1400" b="0" baseline="0" dirty="0">
                          <a:ln>
                            <a:noFill/>
                          </a:ln>
                          <a:solidFill>
                            <a:schemeClr val="tx1"/>
                          </a:solidFill>
                        </a:rPr>
                        <a:t> </a:t>
                      </a:r>
                      <a:r>
                        <a:rPr lang="de-DE" sz="1400" b="0" baseline="0" dirty="0">
                          <a:ln>
                            <a:noFill/>
                          </a:ln>
                          <a:solidFill>
                            <a:schemeClr val="bg1">
                              <a:lumMod val="50000"/>
                            </a:schemeClr>
                          </a:solidFill>
                        </a:rPr>
                        <a:t>for </a:t>
                      </a:r>
                      <a:r>
                        <a:rPr lang="de-DE" sz="1400" b="0" baseline="0" dirty="0" err="1">
                          <a:ln>
                            <a:noFill/>
                          </a:ln>
                          <a:solidFill>
                            <a:schemeClr val="bg1">
                              <a:lumMod val="50000"/>
                            </a:schemeClr>
                          </a:solidFill>
                        </a:rPr>
                        <a:t>subscribers</a:t>
                      </a:r>
                      <a:r>
                        <a:rPr lang="de-DE" sz="1400" b="0" baseline="0" dirty="0">
                          <a:ln>
                            <a:noFill/>
                          </a:ln>
                          <a:solidFill>
                            <a:schemeClr val="tx1"/>
                          </a:solidFill>
                        </a:rPr>
                        <a:t> on </a:t>
                      </a:r>
                      <a:r>
                        <a:rPr lang="de-DE" sz="1400" b="0" baseline="0" dirty="0" err="1">
                          <a:ln>
                            <a:noFill/>
                          </a:ln>
                          <a:solidFill>
                            <a:schemeClr val="tx1"/>
                          </a:solidFill>
                        </a:rPr>
                        <a:t>publisher‘s</a:t>
                      </a:r>
                      <a:r>
                        <a:rPr lang="de-DE" sz="1400" b="0" baseline="0" dirty="0">
                          <a:ln>
                            <a:noFill/>
                          </a:ln>
                          <a:solidFill>
                            <a:schemeClr val="tx1"/>
                          </a:solidFill>
                        </a:rPr>
                        <a:t> </a:t>
                      </a:r>
                      <a:r>
                        <a:rPr lang="de-DE" sz="1400" b="0" baseline="0" dirty="0" err="1">
                          <a:ln>
                            <a:noFill/>
                          </a:ln>
                          <a:solidFill>
                            <a:schemeClr val="tx1"/>
                          </a:solidFill>
                        </a:rPr>
                        <a:t>website</a:t>
                      </a:r>
                      <a:endParaRPr lang="de-DE" sz="1400" b="0" baseline="0" dirty="0">
                        <a:ln>
                          <a:noFill/>
                        </a:ln>
                        <a:solidFill>
                          <a:schemeClr val="tx1"/>
                        </a:solidFill>
                      </a:endParaRPr>
                    </a:p>
                    <a:p>
                      <a:pPr marL="285750" indent="-285750">
                        <a:buFont typeface="Arial" panose="020B0604020202020204" pitchFamily="34" charset="0"/>
                        <a:buChar char="•"/>
                      </a:pPr>
                      <a:r>
                        <a:rPr lang="de-DE" sz="1400" b="0" baseline="0" dirty="0" err="1">
                          <a:ln>
                            <a:noFill/>
                          </a:ln>
                          <a:solidFill>
                            <a:schemeClr val="tx1"/>
                          </a:solidFill>
                        </a:rPr>
                        <a:t>Possibly</a:t>
                      </a:r>
                      <a:r>
                        <a:rPr lang="de-DE" sz="1400" b="0" baseline="0" dirty="0">
                          <a:ln>
                            <a:noFill/>
                          </a:ln>
                          <a:solidFill>
                            <a:schemeClr val="tx1"/>
                          </a:solidFill>
                        </a:rPr>
                        <a:t> </a:t>
                      </a:r>
                      <a:r>
                        <a:rPr lang="de-DE" sz="1400" b="0" baseline="0" dirty="0" err="1">
                          <a:ln>
                            <a:noFill/>
                          </a:ln>
                          <a:solidFill>
                            <a:schemeClr val="tx1"/>
                          </a:solidFill>
                        </a:rPr>
                        <a:t>publication</a:t>
                      </a:r>
                      <a:r>
                        <a:rPr lang="de-DE" sz="1400" b="0" baseline="0" dirty="0">
                          <a:ln>
                            <a:noFill/>
                          </a:ln>
                          <a:solidFill>
                            <a:schemeClr val="tx1"/>
                          </a:solidFill>
                        </a:rPr>
                        <a:t> </a:t>
                      </a:r>
                      <a:r>
                        <a:rPr lang="de-DE" sz="1400" b="0" baseline="0" dirty="0" err="1">
                          <a:ln>
                            <a:noFill/>
                          </a:ln>
                          <a:solidFill>
                            <a:schemeClr val="tx1"/>
                          </a:solidFill>
                        </a:rPr>
                        <a:t>fees</a:t>
                      </a:r>
                      <a:endParaRPr lang="de-DE" sz="1400" b="0" baseline="0" dirty="0">
                        <a:ln>
                          <a:noFill/>
                        </a:ln>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baseline="0" dirty="0" err="1">
                          <a:ln>
                            <a:noFill/>
                          </a:ln>
                          <a:solidFill>
                            <a:schemeClr val="tx1"/>
                          </a:solidFill>
                        </a:rPr>
                        <a:t>No</a:t>
                      </a:r>
                      <a:r>
                        <a:rPr lang="de-DE" sz="1400" b="0" baseline="0" dirty="0">
                          <a:ln>
                            <a:noFill/>
                          </a:ln>
                          <a:solidFill>
                            <a:schemeClr val="tx1"/>
                          </a:solidFill>
                        </a:rPr>
                        <a:t> additional </a:t>
                      </a:r>
                      <a:r>
                        <a:rPr lang="de-DE" sz="1400" b="0" baseline="0" dirty="0" err="1">
                          <a:ln>
                            <a:noFill/>
                          </a:ln>
                          <a:solidFill>
                            <a:schemeClr val="tx1"/>
                          </a:solidFill>
                        </a:rPr>
                        <a:t>charge</a:t>
                      </a:r>
                      <a:endParaRPr lang="de-DE" sz="1400" b="0" baseline="0" dirty="0">
                        <a:ln>
                          <a:noFill/>
                        </a:ln>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baseline="0" dirty="0" err="1">
                          <a:ln>
                            <a:noFill/>
                          </a:ln>
                          <a:solidFill>
                            <a:schemeClr val="tx1"/>
                          </a:solidFill>
                        </a:rPr>
                        <a:t>Author</a:t>
                      </a:r>
                      <a:r>
                        <a:rPr lang="de-DE" sz="1400" b="0" baseline="0" dirty="0">
                          <a:ln>
                            <a:noFill/>
                          </a:ln>
                          <a:solidFill>
                            <a:schemeClr val="tx1"/>
                          </a:solidFill>
                        </a:rPr>
                        <a:t> </a:t>
                      </a:r>
                      <a:r>
                        <a:rPr lang="de-DE" sz="1400" b="0" baseline="0" dirty="0" err="1">
                          <a:ln>
                            <a:noFill/>
                          </a:ln>
                          <a:solidFill>
                            <a:schemeClr val="tx1"/>
                          </a:solidFill>
                        </a:rPr>
                        <a:t>transfers</a:t>
                      </a:r>
                      <a:r>
                        <a:rPr lang="de-DE" sz="1400" b="0" baseline="0" dirty="0">
                          <a:ln>
                            <a:noFill/>
                          </a:ln>
                          <a:solidFill>
                            <a:schemeClr val="tx1"/>
                          </a:solidFill>
                        </a:rPr>
                        <a:t> </a:t>
                      </a:r>
                      <a:r>
                        <a:rPr lang="de-DE" sz="1400" b="0" baseline="0" dirty="0" err="1">
                          <a:ln>
                            <a:noFill/>
                          </a:ln>
                          <a:solidFill>
                            <a:schemeClr val="tx1"/>
                          </a:solidFill>
                        </a:rPr>
                        <a:t>the</a:t>
                      </a:r>
                      <a:r>
                        <a:rPr lang="de-DE" sz="1400" b="0" baseline="0" dirty="0">
                          <a:ln>
                            <a:noFill/>
                          </a:ln>
                          <a:solidFill>
                            <a:schemeClr val="tx1"/>
                          </a:solidFill>
                        </a:rPr>
                        <a:t> </a:t>
                      </a:r>
                      <a:r>
                        <a:rPr lang="de-DE" sz="1400" b="0" baseline="0" dirty="0" err="1">
                          <a:ln>
                            <a:noFill/>
                          </a:ln>
                          <a:solidFill>
                            <a:schemeClr val="tx1"/>
                          </a:solidFill>
                        </a:rPr>
                        <a:t>copyright</a:t>
                      </a:r>
                      <a:endParaRPr lang="de-DE" sz="1400" b="0" baseline="0" dirty="0">
                        <a:ln>
                          <a:noFill/>
                        </a:ln>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baseline="0" dirty="0" err="1">
                          <a:ln>
                            <a:noFill/>
                          </a:ln>
                          <a:solidFill>
                            <a:schemeClr val="tx1"/>
                          </a:solidFill>
                        </a:rPr>
                        <a:t>Permissions</a:t>
                      </a:r>
                      <a:r>
                        <a:rPr lang="de-DE" sz="1400" b="0" baseline="0" dirty="0">
                          <a:ln>
                            <a:noFill/>
                          </a:ln>
                          <a:solidFill>
                            <a:schemeClr val="tx1"/>
                          </a:solidFill>
                        </a:rPr>
                        <a:t> </a:t>
                      </a:r>
                      <a:r>
                        <a:rPr lang="de-DE" sz="1400" b="0" baseline="0" dirty="0" err="1">
                          <a:ln>
                            <a:noFill/>
                          </a:ln>
                          <a:solidFill>
                            <a:schemeClr val="tx1"/>
                          </a:solidFill>
                        </a:rPr>
                        <a:t>for</a:t>
                      </a:r>
                      <a:r>
                        <a:rPr lang="de-DE" sz="1400" b="0" baseline="0" dirty="0">
                          <a:ln>
                            <a:noFill/>
                          </a:ln>
                          <a:solidFill>
                            <a:schemeClr val="tx1"/>
                          </a:solidFill>
                        </a:rPr>
                        <a:t> </a:t>
                      </a:r>
                      <a:r>
                        <a:rPr lang="de-DE" sz="1400" b="0" baseline="0" dirty="0" err="1">
                          <a:ln>
                            <a:noFill/>
                          </a:ln>
                          <a:solidFill>
                            <a:schemeClr val="tx1"/>
                          </a:solidFill>
                        </a:rPr>
                        <a:t>re-use</a:t>
                      </a:r>
                      <a:r>
                        <a:rPr lang="de-DE" sz="1400" b="0" baseline="0" dirty="0">
                          <a:ln>
                            <a:noFill/>
                          </a:ln>
                          <a:solidFill>
                            <a:schemeClr val="tx1"/>
                          </a:solidFill>
                        </a:rPr>
                        <a:t> </a:t>
                      </a:r>
                      <a:r>
                        <a:rPr lang="de-DE" sz="1400" b="0" baseline="0" dirty="0" err="1">
                          <a:ln>
                            <a:noFill/>
                          </a:ln>
                          <a:solidFill>
                            <a:schemeClr val="tx1"/>
                          </a:solidFill>
                        </a:rPr>
                        <a:t>necessary</a:t>
                      </a:r>
                      <a:endParaRPr lang="de-DE" sz="1400" b="0" baseline="0" dirty="0">
                        <a:ln>
                          <a:noFill/>
                        </a:ln>
                        <a:solidFill>
                          <a:schemeClr val="tx1"/>
                        </a:solidFill>
                      </a:endParaRPr>
                    </a:p>
                  </a:txBody>
                  <a:tcP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4466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feil nach rechts 4"/>
          <p:cNvSpPr/>
          <p:nvPr/>
        </p:nvSpPr>
        <p:spPr>
          <a:xfrm rot="16200000" flipH="1">
            <a:off x="7318180" y="1846015"/>
            <a:ext cx="405719" cy="118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dirty="0"/>
          </a:p>
        </p:txBody>
      </p:sp>
      <p:graphicFrame>
        <p:nvGraphicFramePr>
          <p:cNvPr id="25" name="Diagramm 24"/>
          <p:cNvGraphicFramePr/>
          <p:nvPr>
            <p:extLst>
              <p:ext uri="{D42A27DB-BD31-4B8C-83A1-F6EECF244321}">
                <p14:modId xmlns:p14="http://schemas.microsoft.com/office/powerpoint/2010/main" val="3688968697"/>
              </p:ext>
            </p:extLst>
          </p:nvPr>
        </p:nvGraphicFramePr>
        <p:xfrm>
          <a:off x="971600" y="692696"/>
          <a:ext cx="7200800"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8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rot="16200000">
            <a:off x="1468236" y="1976570"/>
            <a:ext cx="400909" cy="210261"/>
            <a:chOff x="1202477" y="548920"/>
            <a:chExt cx="231072" cy="270311"/>
          </a:xfrm>
          <a:scene3d>
            <a:camera prst="orthographicFront">
              <a:rot lat="0" lon="0" rev="0"/>
            </a:camera>
            <a:lightRig rig="balanced" dir="t">
              <a:rot lat="0" lon="0" rev="8700000"/>
            </a:lightRig>
          </a:scene3d>
        </p:grpSpPr>
        <p:sp>
          <p:nvSpPr>
            <p:cNvPr id="8" name="Pfeil nach rechts 7"/>
            <p:cNvSpPr/>
            <p:nvPr/>
          </p:nvSpPr>
          <p:spPr>
            <a:xfrm>
              <a:off x="1202477" y="548920"/>
              <a:ext cx="231072" cy="270311"/>
            </a:xfrm>
            <a:prstGeom prst="rightArrow">
              <a:avLst>
                <a:gd name="adj1" fmla="val 60000"/>
                <a:gd name="adj2" fmla="val 50000"/>
              </a:avLst>
            </a:prstGeom>
            <a:solidFill>
              <a:schemeClr val="bg1">
                <a:lumMod val="65000"/>
              </a:schemeClr>
            </a:solidFill>
            <a:ln>
              <a:noFill/>
            </a:ln>
            <a:effectLst>
              <a:outerShdw blurRad="44450" dist="27940" dir="5400000" algn="ctr">
                <a:srgbClr val="000000">
                  <a:alpha val="32000"/>
                </a:srgbClr>
              </a:outerShdw>
            </a:effectLst>
            <a:sp3d>
              <a:bevelT w="190500" h="38100"/>
            </a:sp3d>
          </p:spPr>
          <p:style>
            <a:lnRef idx="0">
              <a:schemeClr val="dk2">
                <a:tint val="60000"/>
                <a:hueOff val="0"/>
                <a:satOff val="0"/>
                <a:lumOff val="0"/>
                <a:alphaOff val="0"/>
              </a:schemeClr>
            </a:lnRef>
            <a:fillRef idx="3">
              <a:scrgbClr r="0" g="0" b="0"/>
            </a:fillRef>
            <a:effectRef idx="3">
              <a:schemeClr val="dk2">
                <a:tint val="60000"/>
                <a:hueOff val="0"/>
                <a:satOff val="0"/>
                <a:lumOff val="0"/>
                <a:alphaOff val="0"/>
              </a:schemeClr>
            </a:effectRef>
            <a:fontRef idx="minor">
              <a:schemeClr val="lt1"/>
            </a:fontRef>
          </p:style>
        </p:sp>
        <p:sp>
          <p:nvSpPr>
            <p:cNvPr id="9" name="Pfeil nach rechts 4"/>
            <p:cNvSpPr/>
            <p:nvPr/>
          </p:nvSpPr>
          <p:spPr>
            <a:xfrm>
              <a:off x="1202477" y="602982"/>
              <a:ext cx="161750" cy="162187"/>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dirty="0"/>
            </a:p>
          </p:txBody>
        </p:sp>
      </p:grpSp>
      <p:grpSp>
        <p:nvGrpSpPr>
          <p:cNvPr id="10" name="Gruppieren 9"/>
          <p:cNvGrpSpPr/>
          <p:nvPr/>
        </p:nvGrpSpPr>
        <p:grpSpPr>
          <a:xfrm>
            <a:off x="1125749" y="2525948"/>
            <a:ext cx="1080120" cy="612608"/>
            <a:chOff x="3516" y="357086"/>
            <a:chExt cx="1089964" cy="653978"/>
          </a:xfrm>
          <a:solidFill>
            <a:schemeClr val="accent3"/>
          </a:solidFill>
          <a:scene3d>
            <a:camera prst="orthographicFront">
              <a:rot lat="0" lon="0" rev="0"/>
            </a:camera>
            <a:lightRig rig="balanced" dir="t">
              <a:rot lat="0" lon="0" rev="8700000"/>
            </a:lightRig>
          </a:scene3d>
        </p:grpSpPr>
        <p:sp>
          <p:nvSpPr>
            <p:cNvPr id="11" name="Abgerundetes Rechteck 10"/>
            <p:cNvSpPr/>
            <p:nvPr/>
          </p:nvSpPr>
          <p:spPr>
            <a:xfrm>
              <a:off x="3516" y="357086"/>
              <a:ext cx="1089964" cy="653978"/>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2">
                <a:hueOff val="0"/>
                <a:satOff val="0"/>
                <a:lumOff val="0"/>
                <a:alphaOff val="0"/>
              </a:schemeClr>
            </a:lnRef>
            <a:fillRef idx="3">
              <a:scrgbClr r="0" g="0" b="0"/>
            </a:fillRef>
            <a:effectRef idx="3">
              <a:schemeClr val="dk2">
                <a:hueOff val="0"/>
                <a:satOff val="0"/>
                <a:lumOff val="0"/>
                <a:alphaOff val="0"/>
              </a:schemeClr>
            </a:effectRef>
            <a:fontRef idx="minor">
              <a:schemeClr val="lt1"/>
            </a:fontRef>
          </p:style>
        </p:sp>
        <p:sp>
          <p:nvSpPr>
            <p:cNvPr id="12" name="Abgerundetes Rechteck 4"/>
            <p:cNvSpPr/>
            <p:nvPr/>
          </p:nvSpPr>
          <p:spPr>
            <a:xfrm>
              <a:off x="22670" y="376240"/>
              <a:ext cx="1051656" cy="61567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a:t>Pre-Print</a:t>
              </a:r>
            </a:p>
          </p:txBody>
        </p:sp>
      </p:grpSp>
      <p:grpSp>
        <p:nvGrpSpPr>
          <p:cNvPr id="16" name="Gruppieren 15"/>
          <p:cNvGrpSpPr/>
          <p:nvPr/>
        </p:nvGrpSpPr>
        <p:grpSpPr>
          <a:xfrm>
            <a:off x="5004048" y="2529971"/>
            <a:ext cx="1080120" cy="608586"/>
            <a:chOff x="3516" y="357086"/>
            <a:chExt cx="1089964" cy="653978"/>
          </a:xfrm>
          <a:solidFill>
            <a:schemeClr val="accent3"/>
          </a:solidFill>
          <a:scene3d>
            <a:camera prst="orthographicFront">
              <a:rot lat="0" lon="0" rev="0"/>
            </a:camera>
            <a:lightRig rig="balanced" dir="t">
              <a:rot lat="0" lon="0" rev="8700000"/>
            </a:lightRig>
          </a:scene3d>
        </p:grpSpPr>
        <p:sp>
          <p:nvSpPr>
            <p:cNvPr id="17" name="Abgerundetes Rechteck 16"/>
            <p:cNvSpPr/>
            <p:nvPr/>
          </p:nvSpPr>
          <p:spPr>
            <a:xfrm>
              <a:off x="3516" y="357086"/>
              <a:ext cx="1089964" cy="653978"/>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2">
                <a:hueOff val="0"/>
                <a:satOff val="0"/>
                <a:lumOff val="0"/>
                <a:alphaOff val="0"/>
              </a:schemeClr>
            </a:lnRef>
            <a:fillRef idx="3">
              <a:scrgbClr r="0" g="0" b="0"/>
            </a:fillRef>
            <a:effectRef idx="3">
              <a:schemeClr val="dk2">
                <a:hueOff val="0"/>
                <a:satOff val="0"/>
                <a:lumOff val="0"/>
                <a:alphaOff val="0"/>
              </a:schemeClr>
            </a:effectRef>
            <a:fontRef idx="minor">
              <a:schemeClr val="lt1"/>
            </a:fontRef>
          </p:style>
        </p:sp>
        <p:sp>
          <p:nvSpPr>
            <p:cNvPr id="18" name="Abgerundetes Rechteck 4"/>
            <p:cNvSpPr/>
            <p:nvPr/>
          </p:nvSpPr>
          <p:spPr>
            <a:xfrm>
              <a:off x="22670" y="376240"/>
              <a:ext cx="1051656" cy="61567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a:t>Post-Print</a:t>
              </a:r>
            </a:p>
          </p:txBody>
        </p:sp>
      </p:grpSp>
      <p:sp>
        <p:nvSpPr>
          <p:cNvPr id="21" name="Pfeil nach rechts 4"/>
          <p:cNvSpPr/>
          <p:nvPr/>
        </p:nvSpPr>
        <p:spPr>
          <a:xfrm rot="16200000" flipH="1">
            <a:off x="7318180" y="1846015"/>
            <a:ext cx="405719" cy="118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dirty="0"/>
          </a:p>
        </p:txBody>
      </p:sp>
      <p:grpSp>
        <p:nvGrpSpPr>
          <p:cNvPr id="22" name="Gruppieren 21"/>
          <p:cNvGrpSpPr/>
          <p:nvPr/>
        </p:nvGrpSpPr>
        <p:grpSpPr>
          <a:xfrm>
            <a:off x="6980979" y="2525947"/>
            <a:ext cx="1080120" cy="612608"/>
            <a:chOff x="3516" y="357086"/>
            <a:chExt cx="1089964" cy="653978"/>
          </a:xfrm>
          <a:solidFill>
            <a:srgbClr val="FFC000"/>
          </a:solidFill>
          <a:scene3d>
            <a:camera prst="orthographicFront">
              <a:rot lat="0" lon="0" rev="0"/>
            </a:camera>
            <a:lightRig rig="balanced" dir="t">
              <a:rot lat="0" lon="0" rev="8700000"/>
            </a:lightRig>
          </a:scene3d>
        </p:grpSpPr>
        <p:sp>
          <p:nvSpPr>
            <p:cNvPr id="23" name="Abgerundetes Rechteck 22"/>
            <p:cNvSpPr/>
            <p:nvPr/>
          </p:nvSpPr>
          <p:spPr>
            <a:xfrm>
              <a:off x="3516" y="357086"/>
              <a:ext cx="1089964" cy="653978"/>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2">
                <a:hueOff val="0"/>
                <a:satOff val="0"/>
                <a:lumOff val="0"/>
                <a:alphaOff val="0"/>
              </a:schemeClr>
            </a:lnRef>
            <a:fillRef idx="3">
              <a:scrgbClr r="0" g="0" b="0"/>
            </a:fillRef>
            <a:effectRef idx="3">
              <a:schemeClr val="dk2">
                <a:hueOff val="0"/>
                <a:satOff val="0"/>
                <a:lumOff val="0"/>
                <a:alphaOff val="0"/>
              </a:schemeClr>
            </a:effectRef>
            <a:fontRef idx="minor">
              <a:schemeClr val="lt1"/>
            </a:fontRef>
          </p:style>
        </p:sp>
        <p:sp>
          <p:nvSpPr>
            <p:cNvPr id="24" name="Abgerundetes Rechteck 4"/>
            <p:cNvSpPr/>
            <p:nvPr/>
          </p:nvSpPr>
          <p:spPr>
            <a:xfrm>
              <a:off x="22670" y="376240"/>
              <a:ext cx="1051656" cy="61567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a:t>Publisher‘s Version</a:t>
              </a:r>
            </a:p>
          </p:txBody>
        </p:sp>
      </p:grpSp>
      <p:graphicFrame>
        <p:nvGraphicFramePr>
          <p:cNvPr id="25" name="Diagramm 24"/>
          <p:cNvGraphicFramePr/>
          <p:nvPr>
            <p:extLst>
              <p:ext uri="{D42A27DB-BD31-4B8C-83A1-F6EECF244321}">
                <p14:modId xmlns:p14="http://schemas.microsoft.com/office/powerpoint/2010/main" val="2929347211"/>
              </p:ext>
            </p:extLst>
          </p:nvPr>
        </p:nvGraphicFramePr>
        <p:xfrm>
          <a:off x="971600" y="692696"/>
          <a:ext cx="7200800"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Abgerundetes Rechteck 25"/>
          <p:cNvSpPr/>
          <p:nvPr/>
        </p:nvSpPr>
        <p:spPr>
          <a:xfrm>
            <a:off x="981733" y="2384807"/>
            <a:ext cx="1368152" cy="328574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Textfeld 26"/>
          <p:cNvSpPr txBox="1"/>
          <p:nvPr/>
        </p:nvSpPr>
        <p:spPr>
          <a:xfrm>
            <a:off x="5023028" y="4267877"/>
            <a:ext cx="1042158" cy="523220"/>
          </a:xfrm>
          <a:prstGeom prst="rect">
            <a:avLst/>
          </a:prstGeom>
          <a:noFill/>
        </p:spPr>
        <p:txBody>
          <a:bodyPr wrap="square" rtlCol="0">
            <a:spAutoFit/>
          </a:bodyPr>
          <a:lstStyle/>
          <a:p>
            <a:pPr algn="ctr"/>
            <a:r>
              <a:rPr lang="de-DE" sz="1400" dirty="0"/>
              <a:t>Author‘s Fulltext</a:t>
            </a:r>
          </a:p>
        </p:txBody>
      </p:sp>
      <p:sp>
        <p:nvSpPr>
          <p:cNvPr id="28" name="Textfeld 27"/>
          <p:cNvSpPr txBox="1"/>
          <p:nvPr/>
        </p:nvSpPr>
        <p:spPr>
          <a:xfrm>
            <a:off x="6974855" y="4878467"/>
            <a:ext cx="1042158" cy="646331"/>
          </a:xfrm>
          <a:prstGeom prst="rect">
            <a:avLst/>
          </a:prstGeom>
          <a:noFill/>
        </p:spPr>
        <p:txBody>
          <a:bodyPr wrap="square" rtlCol="0">
            <a:spAutoFit/>
          </a:bodyPr>
          <a:lstStyle/>
          <a:p>
            <a:pPr algn="ctr"/>
            <a:r>
              <a:rPr lang="de-DE" sz="1200" b="1" dirty="0" err="1">
                <a:solidFill>
                  <a:srgbClr val="FFC000"/>
                </a:solidFill>
              </a:rPr>
              <a:t>with</a:t>
            </a:r>
            <a:r>
              <a:rPr lang="de-DE" sz="1200" b="1" dirty="0">
                <a:solidFill>
                  <a:srgbClr val="FFC000"/>
                </a:solidFill>
              </a:rPr>
              <a:t> Publisher‘s </a:t>
            </a:r>
            <a:r>
              <a:rPr lang="de-DE" sz="1200" b="1" dirty="0" err="1">
                <a:solidFill>
                  <a:srgbClr val="FFC000"/>
                </a:solidFill>
              </a:rPr>
              <a:t>layout</a:t>
            </a:r>
            <a:endParaRPr lang="de-DE" sz="1200" b="1" dirty="0">
              <a:solidFill>
                <a:srgbClr val="FFC000"/>
              </a:solidFill>
            </a:endParaRPr>
          </a:p>
        </p:txBody>
      </p:sp>
      <p:sp>
        <p:nvSpPr>
          <p:cNvPr id="29" name="Textfeld 28"/>
          <p:cNvSpPr txBox="1"/>
          <p:nvPr/>
        </p:nvSpPr>
        <p:spPr>
          <a:xfrm>
            <a:off x="5013694" y="4888828"/>
            <a:ext cx="1042158" cy="646331"/>
          </a:xfrm>
          <a:prstGeom prst="rect">
            <a:avLst/>
          </a:prstGeom>
          <a:noFill/>
        </p:spPr>
        <p:txBody>
          <a:bodyPr wrap="square" rtlCol="0">
            <a:spAutoFit/>
          </a:bodyPr>
          <a:lstStyle/>
          <a:p>
            <a:pPr algn="ctr"/>
            <a:r>
              <a:rPr lang="de-DE" sz="1200" b="1" dirty="0" err="1">
                <a:solidFill>
                  <a:schemeClr val="accent3"/>
                </a:solidFill>
              </a:rPr>
              <a:t>without</a:t>
            </a:r>
            <a:r>
              <a:rPr lang="de-DE" sz="1200" b="1" dirty="0">
                <a:solidFill>
                  <a:schemeClr val="accent3"/>
                </a:solidFill>
              </a:rPr>
              <a:t> Publisher‘s </a:t>
            </a:r>
            <a:r>
              <a:rPr lang="de-DE" sz="1200" b="1" dirty="0" err="1">
                <a:solidFill>
                  <a:schemeClr val="accent3"/>
                </a:solidFill>
              </a:rPr>
              <a:t>layout</a:t>
            </a:r>
            <a:endParaRPr lang="de-DE" sz="1200" b="1" dirty="0">
              <a:solidFill>
                <a:schemeClr val="accent3"/>
              </a:solidFill>
            </a:endParaRPr>
          </a:p>
        </p:txBody>
      </p:sp>
      <p:sp>
        <p:nvSpPr>
          <p:cNvPr id="30" name="Abgerundetes Rechteck 29"/>
          <p:cNvSpPr/>
          <p:nvPr/>
        </p:nvSpPr>
        <p:spPr>
          <a:xfrm>
            <a:off x="4886717" y="2384807"/>
            <a:ext cx="3285683" cy="3285748"/>
          </a:xfrm>
          <a:prstGeom prst="roundRect">
            <a:avLst>
              <a:gd name="adj" fmla="val 755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p:cNvSpPr txBox="1"/>
          <p:nvPr/>
        </p:nvSpPr>
        <p:spPr>
          <a:xfrm>
            <a:off x="4886717" y="3203119"/>
            <a:ext cx="1314781" cy="523220"/>
          </a:xfrm>
          <a:prstGeom prst="rect">
            <a:avLst/>
          </a:prstGeom>
          <a:noFill/>
        </p:spPr>
        <p:txBody>
          <a:bodyPr wrap="square" rtlCol="0">
            <a:spAutoFit/>
          </a:bodyPr>
          <a:lstStyle/>
          <a:p>
            <a:pPr algn="ctr"/>
            <a:r>
              <a:rPr lang="de-DE" sz="1400" dirty="0"/>
              <a:t>Final Draft Post-Referee</a:t>
            </a:r>
          </a:p>
        </p:txBody>
      </p:sp>
      <p:sp>
        <p:nvSpPr>
          <p:cNvPr id="32" name="Textfeld 31"/>
          <p:cNvSpPr txBox="1"/>
          <p:nvPr/>
        </p:nvSpPr>
        <p:spPr>
          <a:xfrm>
            <a:off x="1008418" y="3202538"/>
            <a:ext cx="1314781" cy="307777"/>
          </a:xfrm>
          <a:prstGeom prst="rect">
            <a:avLst/>
          </a:prstGeom>
          <a:noFill/>
        </p:spPr>
        <p:txBody>
          <a:bodyPr wrap="square" rtlCol="0">
            <a:spAutoFit/>
          </a:bodyPr>
          <a:lstStyle/>
          <a:p>
            <a:pPr algn="ctr"/>
            <a:r>
              <a:rPr lang="de-DE" sz="1400" dirty="0"/>
              <a:t>First Draft</a:t>
            </a:r>
          </a:p>
        </p:txBody>
      </p:sp>
      <p:sp>
        <p:nvSpPr>
          <p:cNvPr id="33" name="Textfeld 32"/>
          <p:cNvSpPr txBox="1"/>
          <p:nvPr/>
        </p:nvSpPr>
        <p:spPr>
          <a:xfrm>
            <a:off x="6804248" y="3203119"/>
            <a:ext cx="1314781" cy="523220"/>
          </a:xfrm>
          <a:prstGeom prst="rect">
            <a:avLst/>
          </a:prstGeom>
          <a:noFill/>
        </p:spPr>
        <p:txBody>
          <a:bodyPr wrap="square" rtlCol="0">
            <a:spAutoFit/>
          </a:bodyPr>
          <a:lstStyle/>
          <a:p>
            <a:pPr algn="ctr"/>
            <a:r>
              <a:rPr lang="de-DE" sz="1400" dirty="0"/>
              <a:t>Publisher‘s PDF</a:t>
            </a:r>
          </a:p>
        </p:txBody>
      </p:sp>
      <p:sp>
        <p:nvSpPr>
          <p:cNvPr id="34" name="Textfeld 33"/>
          <p:cNvSpPr txBox="1"/>
          <p:nvPr/>
        </p:nvSpPr>
        <p:spPr>
          <a:xfrm>
            <a:off x="4860032" y="3723037"/>
            <a:ext cx="1314781" cy="523220"/>
          </a:xfrm>
          <a:prstGeom prst="rect">
            <a:avLst/>
          </a:prstGeom>
          <a:noFill/>
        </p:spPr>
        <p:txBody>
          <a:bodyPr wrap="square" rtlCol="0">
            <a:spAutoFit/>
          </a:bodyPr>
          <a:lstStyle/>
          <a:p>
            <a:pPr algn="ctr"/>
            <a:r>
              <a:rPr lang="de-DE" sz="1400" dirty="0"/>
              <a:t>Author‘s </a:t>
            </a:r>
            <a:r>
              <a:rPr lang="de-DE" sz="1400" dirty="0" err="1"/>
              <a:t>Manuscript</a:t>
            </a:r>
            <a:endParaRPr lang="de-DE" sz="1400" dirty="0"/>
          </a:p>
        </p:txBody>
      </p:sp>
      <p:sp>
        <p:nvSpPr>
          <p:cNvPr id="35" name="Textfeld 34"/>
          <p:cNvSpPr txBox="1"/>
          <p:nvPr/>
        </p:nvSpPr>
        <p:spPr>
          <a:xfrm>
            <a:off x="1144730" y="4888828"/>
            <a:ext cx="1042158" cy="646331"/>
          </a:xfrm>
          <a:prstGeom prst="rect">
            <a:avLst/>
          </a:prstGeom>
          <a:noFill/>
        </p:spPr>
        <p:txBody>
          <a:bodyPr wrap="square" rtlCol="0">
            <a:spAutoFit/>
          </a:bodyPr>
          <a:lstStyle/>
          <a:p>
            <a:pPr algn="ctr"/>
            <a:r>
              <a:rPr lang="de-DE" sz="1200" b="1" dirty="0" err="1">
                <a:solidFill>
                  <a:schemeClr val="accent3"/>
                </a:solidFill>
              </a:rPr>
              <a:t>without</a:t>
            </a:r>
            <a:r>
              <a:rPr lang="de-DE" sz="1200" b="1" dirty="0">
                <a:solidFill>
                  <a:schemeClr val="accent3"/>
                </a:solidFill>
              </a:rPr>
              <a:t> Publisher‘s </a:t>
            </a:r>
            <a:r>
              <a:rPr lang="de-DE" sz="1200" b="1" dirty="0" err="1">
                <a:solidFill>
                  <a:schemeClr val="accent3"/>
                </a:solidFill>
              </a:rPr>
              <a:t>layout</a:t>
            </a:r>
            <a:endParaRPr lang="de-DE" sz="1200" b="1" dirty="0">
              <a:solidFill>
                <a:schemeClr val="accent3"/>
              </a:solidFill>
            </a:endParaRPr>
          </a:p>
        </p:txBody>
      </p:sp>
      <p:grpSp>
        <p:nvGrpSpPr>
          <p:cNvPr id="36" name="Gruppieren 35">
            <a:extLst>
              <a:ext uri="{FF2B5EF4-FFF2-40B4-BE49-F238E27FC236}">
                <a16:creationId xmlns:a16="http://schemas.microsoft.com/office/drawing/2014/main" id="{2634CE33-F9AF-4DAF-876E-D9C8841AA0ED}"/>
              </a:ext>
            </a:extLst>
          </p:cNvPr>
          <p:cNvGrpSpPr/>
          <p:nvPr/>
        </p:nvGrpSpPr>
        <p:grpSpPr>
          <a:xfrm rot="16200000">
            <a:off x="5343652" y="1976570"/>
            <a:ext cx="400909" cy="210261"/>
            <a:chOff x="1202477" y="548920"/>
            <a:chExt cx="231072" cy="270311"/>
          </a:xfrm>
          <a:scene3d>
            <a:camera prst="orthographicFront">
              <a:rot lat="0" lon="0" rev="0"/>
            </a:camera>
            <a:lightRig rig="balanced" dir="t">
              <a:rot lat="0" lon="0" rev="8700000"/>
            </a:lightRig>
          </a:scene3d>
        </p:grpSpPr>
        <p:sp>
          <p:nvSpPr>
            <p:cNvPr id="37" name="Pfeil nach rechts 7">
              <a:extLst>
                <a:ext uri="{FF2B5EF4-FFF2-40B4-BE49-F238E27FC236}">
                  <a16:creationId xmlns:a16="http://schemas.microsoft.com/office/drawing/2014/main" id="{2DC526E4-5E74-4604-9227-F2E28984A6B0}"/>
                </a:ext>
              </a:extLst>
            </p:cNvPr>
            <p:cNvSpPr/>
            <p:nvPr/>
          </p:nvSpPr>
          <p:spPr>
            <a:xfrm>
              <a:off x="1202477" y="548920"/>
              <a:ext cx="231072" cy="270311"/>
            </a:xfrm>
            <a:prstGeom prst="rightArrow">
              <a:avLst>
                <a:gd name="adj1" fmla="val 60000"/>
                <a:gd name="adj2" fmla="val 50000"/>
              </a:avLst>
            </a:prstGeom>
            <a:solidFill>
              <a:schemeClr val="bg1">
                <a:lumMod val="65000"/>
              </a:schemeClr>
            </a:solidFill>
            <a:ln>
              <a:noFill/>
            </a:ln>
            <a:effectLst>
              <a:outerShdw blurRad="44450" dist="27940" dir="5400000" algn="ctr">
                <a:srgbClr val="000000">
                  <a:alpha val="32000"/>
                </a:srgbClr>
              </a:outerShdw>
            </a:effectLst>
            <a:sp3d>
              <a:bevelT w="190500" h="38100"/>
            </a:sp3d>
          </p:spPr>
          <p:style>
            <a:lnRef idx="0">
              <a:schemeClr val="dk2">
                <a:tint val="60000"/>
                <a:hueOff val="0"/>
                <a:satOff val="0"/>
                <a:lumOff val="0"/>
                <a:alphaOff val="0"/>
              </a:schemeClr>
            </a:lnRef>
            <a:fillRef idx="3">
              <a:scrgbClr r="0" g="0" b="0"/>
            </a:fillRef>
            <a:effectRef idx="3">
              <a:schemeClr val="dk2">
                <a:tint val="60000"/>
                <a:hueOff val="0"/>
                <a:satOff val="0"/>
                <a:lumOff val="0"/>
                <a:alphaOff val="0"/>
              </a:schemeClr>
            </a:effectRef>
            <a:fontRef idx="minor">
              <a:schemeClr val="lt1"/>
            </a:fontRef>
          </p:style>
        </p:sp>
        <p:sp>
          <p:nvSpPr>
            <p:cNvPr id="38" name="Pfeil nach rechts 4">
              <a:extLst>
                <a:ext uri="{FF2B5EF4-FFF2-40B4-BE49-F238E27FC236}">
                  <a16:creationId xmlns:a16="http://schemas.microsoft.com/office/drawing/2014/main" id="{EA42424F-3DB0-4A1A-B326-C0FEF55EA19E}"/>
                </a:ext>
              </a:extLst>
            </p:cNvPr>
            <p:cNvSpPr/>
            <p:nvPr/>
          </p:nvSpPr>
          <p:spPr>
            <a:xfrm>
              <a:off x="1202477" y="602982"/>
              <a:ext cx="161750" cy="162187"/>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dirty="0"/>
            </a:p>
          </p:txBody>
        </p:sp>
      </p:grpSp>
      <p:grpSp>
        <p:nvGrpSpPr>
          <p:cNvPr id="39" name="Gruppieren 38">
            <a:extLst>
              <a:ext uri="{FF2B5EF4-FFF2-40B4-BE49-F238E27FC236}">
                <a16:creationId xmlns:a16="http://schemas.microsoft.com/office/drawing/2014/main" id="{F2DB8A78-0F34-4E67-97CF-37D27687D83E}"/>
              </a:ext>
            </a:extLst>
          </p:cNvPr>
          <p:cNvGrpSpPr/>
          <p:nvPr/>
        </p:nvGrpSpPr>
        <p:grpSpPr>
          <a:xfrm rot="5400000">
            <a:off x="7274855" y="1996004"/>
            <a:ext cx="400909" cy="210261"/>
            <a:chOff x="1202477" y="548920"/>
            <a:chExt cx="231072" cy="270311"/>
          </a:xfrm>
          <a:scene3d>
            <a:camera prst="orthographicFront">
              <a:rot lat="0" lon="0" rev="0"/>
            </a:camera>
            <a:lightRig rig="balanced" dir="t">
              <a:rot lat="0" lon="0" rev="8700000"/>
            </a:lightRig>
          </a:scene3d>
        </p:grpSpPr>
        <p:sp>
          <p:nvSpPr>
            <p:cNvPr id="40" name="Pfeil nach rechts 7">
              <a:extLst>
                <a:ext uri="{FF2B5EF4-FFF2-40B4-BE49-F238E27FC236}">
                  <a16:creationId xmlns:a16="http://schemas.microsoft.com/office/drawing/2014/main" id="{7598BE54-A99A-42F3-9C3A-63680C3B6768}"/>
                </a:ext>
              </a:extLst>
            </p:cNvPr>
            <p:cNvSpPr/>
            <p:nvPr/>
          </p:nvSpPr>
          <p:spPr>
            <a:xfrm>
              <a:off x="1202477" y="548920"/>
              <a:ext cx="231072" cy="270311"/>
            </a:xfrm>
            <a:prstGeom prst="rightArrow">
              <a:avLst>
                <a:gd name="adj1" fmla="val 60000"/>
                <a:gd name="adj2" fmla="val 50000"/>
              </a:avLst>
            </a:prstGeom>
            <a:solidFill>
              <a:schemeClr val="bg1">
                <a:lumMod val="65000"/>
              </a:schemeClr>
            </a:solidFill>
            <a:ln>
              <a:noFill/>
            </a:ln>
            <a:effectLst>
              <a:outerShdw blurRad="44450" dist="27940" dir="5400000" algn="ctr">
                <a:srgbClr val="000000">
                  <a:alpha val="32000"/>
                </a:srgbClr>
              </a:outerShdw>
            </a:effectLst>
            <a:sp3d>
              <a:bevelT w="190500" h="38100"/>
            </a:sp3d>
          </p:spPr>
          <p:style>
            <a:lnRef idx="0">
              <a:schemeClr val="dk2">
                <a:tint val="60000"/>
                <a:hueOff val="0"/>
                <a:satOff val="0"/>
                <a:lumOff val="0"/>
                <a:alphaOff val="0"/>
              </a:schemeClr>
            </a:lnRef>
            <a:fillRef idx="3">
              <a:scrgbClr r="0" g="0" b="0"/>
            </a:fillRef>
            <a:effectRef idx="3">
              <a:schemeClr val="dk2">
                <a:tint val="60000"/>
                <a:hueOff val="0"/>
                <a:satOff val="0"/>
                <a:lumOff val="0"/>
                <a:alphaOff val="0"/>
              </a:schemeClr>
            </a:effectRef>
            <a:fontRef idx="minor">
              <a:schemeClr val="lt1"/>
            </a:fontRef>
          </p:style>
        </p:sp>
        <p:sp>
          <p:nvSpPr>
            <p:cNvPr id="41" name="Pfeil nach rechts 4">
              <a:extLst>
                <a:ext uri="{FF2B5EF4-FFF2-40B4-BE49-F238E27FC236}">
                  <a16:creationId xmlns:a16="http://schemas.microsoft.com/office/drawing/2014/main" id="{2A34660B-D824-4BB7-BF30-ABC53C715DD9}"/>
                </a:ext>
              </a:extLst>
            </p:cNvPr>
            <p:cNvSpPr/>
            <p:nvPr/>
          </p:nvSpPr>
          <p:spPr>
            <a:xfrm>
              <a:off x="1202477" y="602982"/>
              <a:ext cx="161750" cy="162187"/>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dirty="0"/>
            </a:p>
          </p:txBody>
        </p:sp>
      </p:grpSp>
    </p:spTree>
    <p:extLst>
      <p:ext uri="{BB962C8B-B14F-4D97-AF65-F5344CB8AC3E}">
        <p14:creationId xmlns:p14="http://schemas.microsoft.com/office/powerpoint/2010/main" val="189241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D0FBC6B4-C618-4D6D-83B0-BC6091244192}"/>
              </a:ext>
            </a:extLst>
          </p:cNvPr>
          <p:cNvSpPr txBox="1"/>
          <p:nvPr/>
        </p:nvSpPr>
        <p:spPr>
          <a:xfrm>
            <a:off x="3563888" y="6271109"/>
            <a:ext cx="2328510" cy="326243"/>
          </a:xfrm>
          <a:prstGeom prst="rect">
            <a:avLst/>
          </a:prstGeom>
          <a:noFill/>
        </p:spPr>
        <p:txBody>
          <a:bodyPr wrap="square" rtlCol="0">
            <a:spAutoFit/>
          </a:bodyPr>
          <a:lstStyle/>
          <a:p>
            <a:pPr>
              <a:lnSpc>
                <a:spcPct val="95000"/>
              </a:lnSpc>
            </a:pPr>
            <a:r>
              <a:rPr lang="en-US" sz="800" i="1" dirty="0">
                <a:solidFill>
                  <a:schemeClr val="accent1"/>
                </a:solidFill>
              </a:rPr>
              <a:t>Icon made by Freepik from </a:t>
            </a:r>
            <a:r>
              <a:rPr lang="en-US" sz="800" i="1" dirty="0" err="1">
                <a:solidFill>
                  <a:schemeClr val="accent1"/>
                </a:solidFill>
              </a:rPr>
              <a:t>Flaticon</a:t>
            </a:r>
            <a:r>
              <a:rPr lang="en-US" sz="800" i="1" dirty="0">
                <a:solidFill>
                  <a:schemeClr val="accent1"/>
                </a:solidFill>
              </a:rPr>
              <a:t> and is licensed by CC BY 3.0.</a:t>
            </a:r>
            <a:endParaRPr lang="de-DE" sz="800" i="1" dirty="0" err="1">
              <a:solidFill>
                <a:schemeClr val="accent1"/>
              </a:solidFill>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3967" y="2060848"/>
            <a:ext cx="2048352" cy="2048352"/>
          </a:xfrm>
          <a:prstGeom prst="rect">
            <a:avLst/>
          </a:prstGeom>
        </p:spPr>
      </p:pic>
    </p:spTree>
    <p:extLst>
      <p:ext uri="{BB962C8B-B14F-4D97-AF65-F5344CB8AC3E}">
        <p14:creationId xmlns:p14="http://schemas.microsoft.com/office/powerpoint/2010/main" val="4067712820"/>
      </p:ext>
    </p:extLst>
  </p:cSld>
  <p:clrMapOvr>
    <a:masterClrMapping/>
  </p:clrMapOvr>
</p:sld>
</file>

<file path=ppt/theme/theme1.xml><?xml version="1.0" encoding="utf-8"?>
<a:theme xmlns:a="http://schemas.openxmlformats.org/drawingml/2006/main" name="Jülich">
  <a:themeElements>
    <a:clrScheme name="Benutzerdefiniert 292">
      <a:dk1>
        <a:sysClr val="windowText" lastClr="000000"/>
      </a:dk1>
      <a:lt1>
        <a:sysClr val="window" lastClr="FFFFFF"/>
      </a:lt1>
      <a:dk2>
        <a:srgbClr val="6D268E"/>
      </a:dk2>
      <a:lt2>
        <a:srgbClr val="EBEBEB"/>
      </a:lt2>
      <a:accent1>
        <a:srgbClr val="023D6B"/>
      </a:accent1>
      <a:accent2>
        <a:srgbClr val="ADBDE3"/>
      </a:accent2>
      <a:accent3>
        <a:srgbClr val="30A93B"/>
      </a:accent3>
      <a:accent4>
        <a:srgbClr val="FFE900"/>
      </a:accent4>
      <a:accent5>
        <a:srgbClr val="FF8C0C"/>
      </a:accent5>
      <a:accent6>
        <a:srgbClr val="DF0F44"/>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5000"/>
          </a:lnSpc>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5000"/>
          </a:lnSpc>
          <a:defRPr sz="2400" dirty="0" err="1" smtClean="0"/>
        </a:defPPr>
      </a:lstStyle>
    </a:txDef>
  </a:objectDefaults>
  <a:extraClrSchemeLst/>
  <a:extLst>
    <a:ext uri="{05A4C25C-085E-4340-85A3-A5531E510DB2}">
      <thm15:themeFamily xmlns:thm15="http://schemas.microsoft.com/office/thememl/2012/main" name="Jülich_PowerPoint_4x3.potx" id="{E196826F-6C0F-445C-BD8C-22FE7C2F280E}" vid="{14111AE6-F94B-48C2-BAEC-A344D78BDC25}"/>
    </a:ext>
  </a:extLst>
</a:theme>
</file>

<file path=ppt/theme/theme2.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Juelich_PowerPoint_4x3</Template>
  <TotalTime>0</TotalTime>
  <Words>1889</Words>
  <Application>Microsoft Office PowerPoint</Application>
  <PresentationFormat>Bildschirmpräsentation (4:3)</PresentationFormat>
  <Paragraphs>330</Paragraphs>
  <Slides>44</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44</vt:i4>
      </vt:variant>
    </vt:vector>
  </HeadingPairs>
  <TitlesOfParts>
    <vt:vector size="49" baseType="lpstr">
      <vt:lpstr>Arial</vt:lpstr>
      <vt:lpstr>Calibri</vt:lpstr>
      <vt:lpstr>Linux Libertine G</vt:lpstr>
      <vt:lpstr>Wingdings</vt:lpstr>
      <vt:lpstr>Jülich</vt:lpstr>
      <vt:lpstr>Open Access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Horizon 2020</vt:lpstr>
      <vt:lpstr>DFG</vt:lpstr>
      <vt:lpstr>BMBF</vt:lpstr>
      <vt:lpstr>PowerPoint-Präsentation</vt:lpstr>
      <vt:lpstr>PowerPoint-Präsentation</vt:lpstr>
      <vt:lpstr>PowerPoint-Präsentation</vt:lpstr>
      <vt:lpstr>PowerPoint-Präsentation</vt:lpstr>
      <vt:lpstr>PowerPoint-Präsentation</vt:lpstr>
      <vt:lpstr>The Impact factor</vt:lpstr>
      <vt:lpstr>PowerPoint-Präsentation</vt:lpstr>
      <vt:lpstr>The impact of open access on citations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Create juser entry</vt:lpstr>
      <vt:lpstr>Create juser entry</vt:lpstr>
      <vt:lpstr>Create juser entry</vt:lpstr>
      <vt:lpstr>Create juser entry</vt:lpstr>
      <vt:lpstr>Create juser entry</vt:lpstr>
      <vt:lpstr>Create juser entry</vt:lpstr>
      <vt:lpstr>Create juser entry</vt:lpstr>
      <vt:lpstr>Create juser entry</vt:lpstr>
      <vt:lpstr>Create juser entry</vt:lpstr>
      <vt:lpstr>Create juser entry</vt:lpstr>
      <vt:lpstr>Create juser entry</vt:lpstr>
      <vt:lpstr>Create juser entry</vt:lpstr>
      <vt:lpstr>Create juser entry</vt:lpstr>
      <vt:lpstr>links</vt:lpstr>
      <vt:lpstr>links</vt:lpstr>
      <vt:lpstr>links</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dc:title>
  <dc:creator>Hilde Dobbelstein</dc:creator>
  <cp:lastModifiedBy>Hilde Dobbelstein</cp:lastModifiedBy>
  <cp:revision>16</cp:revision>
  <cp:lastPrinted>2018-04-24T07:20:32Z</cp:lastPrinted>
  <dcterms:created xsi:type="dcterms:W3CDTF">2018-01-08T08:26:05Z</dcterms:created>
  <dcterms:modified xsi:type="dcterms:W3CDTF">2023-02-02T05:06:03Z</dcterms:modified>
</cp:coreProperties>
</file>